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Comfortaa" charset="0"/>
      <p:regular r:id="rId7"/>
      <p:bold r:id="rId8"/>
    </p:embeddedFont>
    <p:embeddedFont>
      <p:font typeface="Nunito" charset="-52"/>
      <p:regular r:id="rId9"/>
      <p:bold r:id="rId10"/>
      <p:italic r:id="rId11"/>
      <p:boldItalic r:id="rId12"/>
    </p:embeddedFont>
    <p:embeddedFont>
      <p:font typeface="Maven Pro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72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54559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561067a4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561067a4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33331" y="737118"/>
            <a:ext cx="4255500" cy="246034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Індексування наукових праць</a:t>
            </a:r>
            <a:endParaRPr dirty="0"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2967135"/>
            <a:ext cx="4770300" cy="1324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Викладач - доцент Бондаренко Лідія Григорівна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mfortaa"/>
                <a:ea typeface="Comfortaa"/>
                <a:cs typeface="Comfortaa"/>
                <a:sym typeface="Comfortaa"/>
              </a:rPr>
              <a:t>Шановні здобувачі вищої освіти!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4170784" y="1250025"/>
            <a:ext cx="4630766" cy="3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latin typeface="Comfortaa"/>
                <a:ea typeface="Comfortaa"/>
                <a:cs typeface="Comfortaa"/>
                <a:sym typeface="Comfortaa"/>
              </a:rPr>
              <a:t>Ви в</a:t>
            </a:r>
            <a:r>
              <a:rPr lang="ru" sz="2000" b="1" dirty="0" smtClean="0">
                <a:latin typeface="Comfortaa"/>
                <a:ea typeface="Comfortaa"/>
                <a:cs typeface="Comfortaa"/>
                <a:sym typeface="Comfortaa"/>
              </a:rPr>
              <a:t>се </a:t>
            </a:r>
            <a:r>
              <a:rPr lang="ru" sz="2000" b="1" dirty="0">
                <a:latin typeface="Comfortaa"/>
                <a:ea typeface="Comfortaa"/>
                <a:cs typeface="Comfortaa"/>
                <a:sym typeface="Comfortaa"/>
              </a:rPr>
              <a:t>ще ходите до бібліотеки, щоб замовити УДК? Не можете підібрати ключові слова для тез, статті чи пошуку інформації в </a:t>
            </a:r>
            <a:r>
              <a:rPr lang="ru" sz="2000" b="1" dirty="0" smtClean="0">
                <a:latin typeface="Comfortaa"/>
                <a:ea typeface="Comfortaa"/>
                <a:cs typeface="Comfortaa"/>
                <a:sym typeface="Comfortaa"/>
              </a:rPr>
              <a:t>Інтернеті</a:t>
            </a:r>
            <a:r>
              <a:rPr lang="ru" sz="2000" b="1" dirty="0">
                <a:latin typeface="Comfortaa"/>
                <a:ea typeface="Comfortaa"/>
                <a:cs typeface="Comfortaa"/>
                <a:sym typeface="Comfortaa"/>
              </a:rPr>
              <a:t>? Поспішайте записатися </a:t>
            </a:r>
            <a:r>
              <a:rPr lang="ru" sz="2000" b="1" dirty="0" smtClean="0">
                <a:latin typeface="Comfortaa"/>
                <a:ea typeface="Comfortaa"/>
                <a:cs typeface="Comfortaa"/>
                <a:sym typeface="Comfortaa"/>
              </a:rPr>
              <a:t>на курс</a:t>
            </a:r>
            <a:r>
              <a:rPr lang="ru" sz="2000" b="1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«Індексування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наукових  праць».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074" name="Picture 2" descr="C:\Users\user\Desktop\УД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99" y="1447800"/>
            <a:ext cx="2685402" cy="258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401216"/>
            <a:ext cx="7030500" cy="1196659"/>
          </a:xfrm>
        </p:spPr>
        <p:txBody>
          <a:bodyPr/>
          <a:lstStyle/>
          <a:p>
            <a:pPr marL="146050" indent="0"/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>Викладач - дипломований бібліотекар - проведе Вас захопливим лабіринтом індексування документів: </a:t>
            </a:r>
            <a:r>
              <a:rPr lang="ru" sz="1400" dirty="0" smtClean="0">
                <a:latin typeface="Comfortaa"/>
                <a:ea typeface="Comfortaa"/>
                <a:cs typeface="Comfortaa"/>
                <a:sym typeface="Comfortaa"/>
              </a:rPr>
              <a:t>Предметна </a:t>
            </a:r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>рубрика </a:t>
            </a:r>
            <a:r>
              <a:rPr lang="ru" sz="1400" dirty="0" smtClean="0">
                <a:latin typeface="Comfortaa"/>
                <a:ea typeface="Comfortaa"/>
                <a:cs typeface="Comfortaa"/>
                <a:sym typeface="Comfortaa"/>
              </a:rPr>
              <a:t>-Ключові </a:t>
            </a:r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>слова </a:t>
            </a:r>
            <a:r>
              <a:rPr lang="ru" sz="1400" dirty="0" smtClean="0">
                <a:latin typeface="Comfortaa"/>
                <a:ea typeface="Comfortaa"/>
                <a:cs typeface="Comfortaa"/>
                <a:sym typeface="Comfortaa"/>
              </a:rPr>
              <a:t>- Десяткова </a:t>
            </a:r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>класифікація </a:t>
            </a:r>
            <a:r>
              <a:rPr lang="ru" sz="1400" dirty="0" smtClean="0">
                <a:latin typeface="Comfortaa"/>
                <a:ea typeface="Comfortaa"/>
                <a:cs typeface="Comfortaa"/>
                <a:sym typeface="Comfortaa"/>
              </a:rPr>
              <a:t>-  УДК </a:t>
            </a:r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" sz="1400" dirty="0">
                <a:latin typeface="Comfortaa"/>
                <a:ea typeface="Comfortaa"/>
                <a:cs typeface="Comfortaa"/>
                <a:sym typeface="Comfortaa"/>
              </a:rPr>
            </a:br>
            <a:r>
              <a:rPr lang="ru" sz="1400" dirty="0">
                <a:latin typeface="Comfortaa"/>
                <a:ea typeface="Comfortaa"/>
                <a:cs typeface="Comfortaa"/>
                <a:sym typeface="Comfortaa"/>
              </a:rPr>
              <a:t>Міжнародна патентна класифікація.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endParaRPr lang="ru-RU" dirty="0"/>
          </a:p>
        </p:txBody>
      </p:sp>
      <p:pic>
        <p:nvPicPr>
          <p:cNvPr id="1026" name="Picture 2" descr="C:\Users\user\Desktop\Лабіри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89" y="1786812"/>
            <a:ext cx="5570376" cy="292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0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354563"/>
            <a:ext cx="7030500" cy="1243312"/>
          </a:xfrm>
        </p:spPr>
        <p:txBody>
          <a:bodyPr/>
          <a:lstStyle/>
          <a:p>
            <a:pPr lvl="0">
              <a:spcBef>
                <a:spcPts val="1600"/>
              </a:spcBef>
            </a:pP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В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інформаційну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епоху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досвід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цієї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“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подорожі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” Вам 100-відсотково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знадобиться</a:t>
            </a:r>
            <a:r>
              <a:rPr lang="ru-RU" sz="2000" dirty="0" smtClean="0">
                <a:latin typeface="Comfortaa"/>
                <a:ea typeface="Comfortaa"/>
                <a:cs typeface="Comfortaa"/>
                <a:sym typeface="Comfortaa"/>
              </a:rPr>
              <a:t>.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-RU" sz="2000" dirty="0">
                <a:latin typeface="Comfortaa"/>
                <a:ea typeface="Comfortaa"/>
                <a:cs typeface="Comfortaa"/>
                <a:sym typeface="Comfortaa"/>
              </a:rPr>
            </a:br>
            <a:r>
              <a:rPr lang="ru-RU" sz="2000" dirty="0" err="1" smtClean="0">
                <a:latin typeface="Comfortaa"/>
                <a:ea typeface="Comfortaa"/>
                <a:cs typeface="Comfortaa"/>
                <a:sym typeface="Comfortaa"/>
              </a:rPr>
              <a:t>Чекаю</a:t>
            </a:r>
            <a:r>
              <a:rPr lang="ru-RU" sz="2000" dirty="0" smtClean="0">
                <a:latin typeface="Comfortaa"/>
                <a:ea typeface="Comfortaa"/>
                <a:cs typeface="Comfortaa"/>
                <a:sym typeface="Comfortaa"/>
              </a:rPr>
              <a:t> ВАС на </a:t>
            </a:r>
            <a:r>
              <a:rPr lang="ru-RU" sz="2000" dirty="0" err="1" smtClean="0">
                <a:latin typeface="Comfortaa"/>
                <a:ea typeface="Comfortaa"/>
                <a:cs typeface="Comfortaa"/>
                <a:sym typeface="Comfortaa"/>
              </a:rPr>
              <a:t>курсі</a:t>
            </a:r>
            <a:r>
              <a:rPr lang="ru-RU" sz="2000" dirty="0" smtClean="0">
                <a:latin typeface="Comfortaa"/>
                <a:ea typeface="Comfortaa"/>
                <a:cs typeface="Comfortaa"/>
                <a:sym typeface="Comfortaa"/>
              </a:rPr>
              <a:t>. </a:t>
            </a:r>
            <a:br>
              <a:rPr lang="ru-RU" sz="2000" dirty="0" smtClean="0">
                <a:latin typeface="Comfortaa"/>
                <a:ea typeface="Comfortaa"/>
                <a:cs typeface="Comfortaa"/>
                <a:sym typeface="Comfortaa"/>
              </a:rPr>
            </a:b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-RU" sz="2000" dirty="0">
                <a:latin typeface="Comfortaa"/>
                <a:ea typeface="Comfortaa"/>
                <a:cs typeface="Comfortaa"/>
                <a:sym typeface="Comfortaa"/>
              </a:rPr>
            </a:b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Його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девіз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: “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Мінімум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-RU" sz="2000" dirty="0" err="1">
                <a:latin typeface="Comfortaa"/>
                <a:ea typeface="Comfortaa"/>
                <a:cs typeface="Comfortaa"/>
                <a:sym typeface="Comfortaa"/>
              </a:rPr>
              <a:t>теорії</a:t>
            </a:r>
            <a:r>
              <a:rPr lang="ru-RU" sz="2000" dirty="0">
                <a:latin typeface="Comfortaa"/>
                <a:ea typeface="Comfortaa"/>
                <a:cs typeface="Comfortaa"/>
                <a:sym typeface="Comfortaa"/>
              </a:rPr>
              <a:t> - максимум практики”!</a:t>
            </a:r>
            <a:r>
              <a:rPr lang="ru-RU" dirty="0">
                <a:latin typeface="Comfortaa"/>
                <a:ea typeface="Comfortaa"/>
                <a:cs typeface="Comfortaa"/>
                <a:sym typeface="Comfortaa"/>
              </a:rPr>
              <a:t/>
            </a:r>
            <a:br>
              <a:rPr lang="ru-RU" dirty="0">
                <a:latin typeface="Comfortaa"/>
                <a:ea typeface="Comfortaa"/>
                <a:cs typeface="Comfortaa"/>
                <a:sym typeface="Comfortaa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139" y="1924736"/>
            <a:ext cx="7030500" cy="254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359" y="2476468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1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83</Words>
  <Application>Microsoft Office PowerPoint</Application>
  <PresentationFormat>Экран (16:9)</PresentationFormat>
  <Paragraphs>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Comfortaa</vt:lpstr>
      <vt:lpstr>Nunito</vt:lpstr>
      <vt:lpstr>Maven Pro</vt:lpstr>
      <vt:lpstr>Momentum</vt:lpstr>
      <vt:lpstr>Індексування наукових праць</vt:lpstr>
      <vt:lpstr>Шановні здобувачі вищої освіти! </vt:lpstr>
      <vt:lpstr>Викладач - дипломований бібліотекар - проведе Вас захопливим лабіринтом індексування документів: Предметна рубрика -Ключові слова - Десяткова класифікація -  УДК  Міжнародна патентна класифікація. </vt:lpstr>
      <vt:lpstr>В інформаційну епоху досвід цієї “подорожі” Вам 100-відсотково знадобиться. Чекаю ВАС на курсі.   Його девіз: “Мінімум теорії - максимум практики”!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Індексування наукових праць</dc:title>
  <cp:lastModifiedBy>user</cp:lastModifiedBy>
  <cp:revision>7</cp:revision>
  <dcterms:modified xsi:type="dcterms:W3CDTF">2020-05-19T15:27:32Z</dcterms:modified>
</cp:coreProperties>
</file>