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embeddedFontLst>
    <p:embeddedFont>
      <p:font typeface="Comfortaa" charset="0"/>
      <p:regular r:id="rId7"/>
      <p:bold r:id="rId8"/>
    </p:embeddedFont>
    <p:embeddedFont>
      <p:font typeface="Nunito" charset="-52"/>
      <p:regular r:id="rId9"/>
      <p:bold r:id="rId10"/>
      <p:italic r:id="rId11"/>
      <p:boldItalic r:id="rId12"/>
    </p:embeddedFont>
    <p:embeddedFont>
      <p:font typeface="Maven Pro" charset="0"/>
      <p:regular r:id="rId13"/>
      <p:bold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02" d="100"/>
          <a:sy n="102" d="100"/>
        </p:scale>
        <p:origin x="-72" y="14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font" Target="fonts/font8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8545596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Google Shape;27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g8561067a48_0_2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1" name="Google Shape;281;g8561067a48_0_2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accent3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7343003" y="3409675"/>
            <a:ext cx="1691422" cy="1732548"/>
            <a:chOff x="7343003" y="3409675"/>
            <a:chExt cx="1691422" cy="1732548"/>
          </a:xfrm>
        </p:grpSpPr>
        <p:grpSp>
          <p:nvGrpSpPr>
            <p:cNvPr id="11" name="Google Shape;11;p2"/>
            <p:cNvGrpSpPr/>
            <p:nvPr/>
          </p:nvGrpSpPr>
          <p:grpSpPr>
            <a:xfrm>
              <a:off x="7343003" y="4453711"/>
              <a:ext cx="316800" cy="688513"/>
              <a:chOff x="7343003" y="4453711"/>
              <a:chExt cx="316800" cy="688513"/>
            </a:xfrm>
          </p:grpSpPr>
          <p:sp>
            <p:nvSpPr>
              <p:cNvPr id="12" name="Google Shape;12;p2"/>
              <p:cNvSpPr/>
              <p:nvPr/>
            </p:nvSpPr>
            <p:spPr>
              <a:xfrm>
                <a:off x="7343003" y="4453711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" name="Google Shape;13;p2"/>
              <p:cNvSpPr/>
              <p:nvPr/>
            </p:nvSpPr>
            <p:spPr>
              <a:xfrm>
                <a:off x="7343003" y="4801723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4;p2"/>
            <p:cNvGrpSpPr/>
            <p:nvPr/>
          </p:nvGrpSpPr>
          <p:grpSpPr>
            <a:xfrm>
              <a:off x="7801210" y="4105700"/>
              <a:ext cx="316800" cy="1036523"/>
              <a:chOff x="7801210" y="4105700"/>
              <a:chExt cx="316800" cy="1036523"/>
            </a:xfrm>
          </p:grpSpPr>
          <p:sp>
            <p:nvSpPr>
              <p:cNvPr id="15" name="Google Shape;15;p2"/>
              <p:cNvSpPr/>
              <p:nvPr/>
            </p:nvSpPr>
            <p:spPr>
              <a:xfrm>
                <a:off x="7801210" y="4453711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" name="Google Shape;16;p2"/>
              <p:cNvSpPr/>
              <p:nvPr/>
            </p:nvSpPr>
            <p:spPr>
              <a:xfrm>
                <a:off x="7801210" y="410570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" name="Google Shape;17;p2"/>
              <p:cNvSpPr/>
              <p:nvPr/>
            </p:nvSpPr>
            <p:spPr>
              <a:xfrm>
                <a:off x="7801210" y="4801723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" name="Google Shape;18;p2"/>
            <p:cNvGrpSpPr/>
            <p:nvPr/>
          </p:nvGrpSpPr>
          <p:grpSpPr>
            <a:xfrm>
              <a:off x="8259418" y="3757688"/>
              <a:ext cx="316800" cy="1384535"/>
              <a:chOff x="8259418" y="3757688"/>
              <a:chExt cx="316800" cy="1384535"/>
            </a:xfrm>
          </p:grpSpPr>
          <p:sp>
            <p:nvSpPr>
              <p:cNvPr id="19" name="Google Shape;19;p2"/>
              <p:cNvSpPr/>
              <p:nvPr/>
            </p:nvSpPr>
            <p:spPr>
              <a:xfrm>
                <a:off x="8259418" y="4453711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" name="Google Shape;20;p2"/>
              <p:cNvSpPr/>
              <p:nvPr/>
            </p:nvSpPr>
            <p:spPr>
              <a:xfrm>
                <a:off x="8259418" y="3757688"/>
                <a:ext cx="316800" cy="1384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8259418" y="410570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" name="Google Shape;22;p2"/>
              <p:cNvSpPr/>
              <p:nvPr/>
            </p:nvSpPr>
            <p:spPr>
              <a:xfrm>
                <a:off x="8259418" y="4801723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3" name="Google Shape;23;p2"/>
            <p:cNvGrpSpPr/>
            <p:nvPr/>
          </p:nvGrpSpPr>
          <p:grpSpPr>
            <a:xfrm>
              <a:off x="8717625" y="3409675"/>
              <a:ext cx="316800" cy="1732548"/>
              <a:chOff x="8717625" y="3409675"/>
              <a:chExt cx="316800" cy="1732548"/>
            </a:xfrm>
          </p:grpSpPr>
          <p:sp>
            <p:nvSpPr>
              <p:cNvPr id="24" name="Google Shape;24;p2"/>
              <p:cNvSpPr/>
              <p:nvPr/>
            </p:nvSpPr>
            <p:spPr>
              <a:xfrm>
                <a:off x="8717625" y="4453711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25;p2"/>
              <p:cNvSpPr/>
              <p:nvPr/>
            </p:nvSpPr>
            <p:spPr>
              <a:xfrm>
                <a:off x="8717625" y="3757688"/>
                <a:ext cx="316800" cy="1384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" name="Google Shape;26;p2"/>
              <p:cNvSpPr/>
              <p:nvPr/>
            </p:nvSpPr>
            <p:spPr>
              <a:xfrm>
                <a:off x="8717625" y="410570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27;p2"/>
              <p:cNvSpPr/>
              <p:nvPr/>
            </p:nvSpPr>
            <p:spPr>
              <a:xfrm>
                <a:off x="8717625" y="3409675"/>
                <a:ext cx="316800" cy="1732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" name="Google Shape;28;p2"/>
              <p:cNvSpPr/>
              <p:nvPr/>
            </p:nvSpPr>
            <p:spPr>
              <a:xfrm>
                <a:off x="8717625" y="4801723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9" name="Google Shape;29;p2"/>
          <p:cNvGrpSpPr/>
          <p:nvPr/>
        </p:nvGrpSpPr>
        <p:grpSpPr>
          <a:xfrm>
            <a:off x="5043503" y="0"/>
            <a:ext cx="3814072" cy="3839102"/>
            <a:chOff x="5043503" y="0"/>
            <a:chExt cx="3814072" cy="3839102"/>
          </a:xfrm>
        </p:grpSpPr>
        <p:sp>
          <p:nvSpPr>
            <p:cNvPr id="30" name="Google Shape;30;p2"/>
            <p:cNvSpPr/>
            <p:nvPr/>
          </p:nvSpPr>
          <p:spPr>
            <a:xfrm>
              <a:off x="8460975" y="1817775"/>
              <a:ext cx="396600" cy="3966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 rot="-9830444">
              <a:off x="6469759" y="3480728"/>
              <a:ext cx="320148" cy="320148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2" name="Google Shape;32;p2"/>
            <p:cNvGrpSpPr/>
            <p:nvPr/>
          </p:nvGrpSpPr>
          <p:grpSpPr>
            <a:xfrm>
              <a:off x="7647812" y="2704283"/>
              <a:ext cx="635219" cy="635219"/>
              <a:chOff x="6725724" y="2701260"/>
              <a:chExt cx="1208101" cy="1208100"/>
            </a:xfrm>
          </p:grpSpPr>
          <p:sp>
            <p:nvSpPr>
              <p:cNvPr id="33" name="Google Shape;33;p2"/>
              <p:cNvSpPr/>
              <p:nvPr/>
            </p:nvSpPr>
            <p:spPr>
              <a:xfrm rot="5400000">
                <a:off x="6725725" y="2701260"/>
                <a:ext cx="1208100" cy="12081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" name="Google Shape;34;p2"/>
              <p:cNvSpPr/>
              <p:nvPr/>
            </p:nvSpPr>
            <p:spPr>
              <a:xfrm rot="5400000">
                <a:off x="6725724" y="2701260"/>
                <a:ext cx="1208100" cy="1208100"/>
              </a:xfrm>
              <a:prstGeom prst="pie">
                <a:avLst>
                  <a:gd name="adj1" fmla="val 8244818"/>
                  <a:gd name="adj2" fmla="val 16246175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" name="Google Shape;35;p2"/>
              <p:cNvSpPr/>
              <p:nvPr/>
            </p:nvSpPr>
            <p:spPr>
              <a:xfrm rot="5400000">
                <a:off x="6954988" y="2930398"/>
                <a:ext cx="749700" cy="7497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6" name="Google Shape;36;p2"/>
            <p:cNvSpPr/>
            <p:nvPr/>
          </p:nvSpPr>
          <p:spPr>
            <a:xfrm>
              <a:off x="8460975" y="1817775"/>
              <a:ext cx="396600" cy="396600"/>
            </a:xfrm>
            <a:prstGeom prst="pie">
              <a:avLst>
                <a:gd name="adj1" fmla="val 19376841"/>
                <a:gd name="adj2" fmla="val 16200000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7" name="Google Shape;37;p2"/>
            <p:cNvGrpSpPr/>
            <p:nvPr/>
          </p:nvGrpSpPr>
          <p:grpSpPr>
            <a:xfrm>
              <a:off x="7952720" y="179238"/>
              <a:ext cx="873165" cy="873003"/>
              <a:chOff x="7754428" y="208725"/>
              <a:chExt cx="541800" cy="541800"/>
            </a:xfrm>
          </p:grpSpPr>
          <p:sp>
            <p:nvSpPr>
              <p:cNvPr id="38" name="Google Shape;38;p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" name="Google Shape;39;p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pie">
                <a:avLst>
                  <a:gd name="adj1" fmla="val 19376841"/>
                  <a:gd name="adj2" fmla="val 12313574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40" name="Google Shape;40;p2"/>
            <p:cNvSpPr/>
            <p:nvPr/>
          </p:nvSpPr>
          <p:spPr>
            <a:xfrm>
              <a:off x="5399840" y="356365"/>
              <a:ext cx="2577000" cy="25770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 rot="2043858">
              <a:off x="5503813" y="460310"/>
              <a:ext cx="2369480" cy="236948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5399795" y="360281"/>
              <a:ext cx="2577000" cy="2577000"/>
            </a:xfrm>
            <a:prstGeom prst="pie">
              <a:avLst>
                <a:gd name="adj1" fmla="val 8801158"/>
                <a:gd name="adj2" fmla="val 16200000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 rot="2044777">
              <a:off x="5911449" y="867729"/>
              <a:ext cx="1554223" cy="155422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5399795" y="356358"/>
              <a:ext cx="2577000" cy="2577000"/>
            </a:xfrm>
            <a:prstGeom prst="pie">
              <a:avLst>
                <a:gd name="adj1" fmla="val 12554101"/>
                <a:gd name="adj2" fmla="val 16200000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 rot="-9830444">
              <a:off x="6469759" y="3480727"/>
              <a:ext cx="320148" cy="320148"/>
            </a:xfrm>
            <a:prstGeom prst="pie">
              <a:avLst>
                <a:gd name="adj1" fmla="val 19376841"/>
                <a:gd name="adj2" fmla="val 16200000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6" name="Google Shape;46;p2"/>
          <p:cNvSpPr txBox="1">
            <a:spLocks noGrp="1"/>
          </p:cNvSpPr>
          <p:nvPr>
            <p:ph type="ctrTitle"/>
          </p:nvPr>
        </p:nvSpPr>
        <p:spPr>
          <a:xfrm>
            <a:off x="824000" y="1613813"/>
            <a:ext cx="4255500" cy="1872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2"/>
          <p:cNvSpPr txBox="1">
            <a:spLocks noGrp="1"/>
          </p:cNvSpPr>
          <p:nvPr>
            <p:ph type="subTitle" idx="1"/>
          </p:nvPr>
        </p:nvSpPr>
        <p:spPr>
          <a:xfrm>
            <a:off x="824000" y="3596300"/>
            <a:ext cx="4255500" cy="69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8" name="Google Shape;48;p2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accent3"/>
        </a:solidFill>
        <a:effectLst/>
      </p:bgPr>
    </p:bg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2" name="Google Shape;142;p11"/>
          <p:cNvGrpSpPr/>
          <p:nvPr/>
        </p:nvGrpSpPr>
        <p:grpSpPr>
          <a:xfrm>
            <a:off x="52" y="4099200"/>
            <a:ext cx="9144036" cy="1044300"/>
            <a:chOff x="52" y="4099200"/>
            <a:chExt cx="9144036" cy="1044300"/>
          </a:xfrm>
        </p:grpSpPr>
        <p:grpSp>
          <p:nvGrpSpPr>
            <p:cNvPr id="143" name="Google Shape;143;p11"/>
            <p:cNvGrpSpPr/>
            <p:nvPr/>
          </p:nvGrpSpPr>
          <p:grpSpPr>
            <a:xfrm>
              <a:off x="52" y="4309200"/>
              <a:ext cx="231622" cy="834300"/>
              <a:chOff x="2688737" y="4301380"/>
              <a:chExt cx="231900" cy="834300"/>
            </a:xfrm>
          </p:grpSpPr>
          <p:sp>
            <p:nvSpPr>
              <p:cNvPr id="144" name="Google Shape;144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" name="Google Shape;145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" name="Google Shape;146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" name="Google Shape;147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8" name="Google Shape;148;p11"/>
            <p:cNvGrpSpPr/>
            <p:nvPr/>
          </p:nvGrpSpPr>
          <p:grpSpPr>
            <a:xfrm>
              <a:off x="371406" y="4099200"/>
              <a:ext cx="231622" cy="1044300"/>
              <a:chOff x="2688737" y="4091380"/>
              <a:chExt cx="231900" cy="1044300"/>
            </a:xfrm>
          </p:grpSpPr>
          <p:sp>
            <p:nvSpPr>
              <p:cNvPr id="149" name="Google Shape;149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" name="Google Shape;150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" name="Google Shape;151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" name="Google Shape;152;p11"/>
              <p:cNvSpPr/>
              <p:nvPr/>
            </p:nvSpPr>
            <p:spPr>
              <a:xfrm flipH="1">
                <a:off x="2688737" y="4091380"/>
                <a:ext cx="2319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" name="Google Shape;153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4" name="Google Shape;154;p11"/>
            <p:cNvGrpSpPr/>
            <p:nvPr/>
          </p:nvGrpSpPr>
          <p:grpSpPr>
            <a:xfrm>
              <a:off x="742761" y="4309200"/>
              <a:ext cx="231622" cy="834300"/>
              <a:chOff x="2688737" y="4301380"/>
              <a:chExt cx="231900" cy="834300"/>
            </a:xfrm>
          </p:grpSpPr>
          <p:sp>
            <p:nvSpPr>
              <p:cNvPr id="155" name="Google Shape;155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" name="Google Shape;156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" name="Google Shape;157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" name="Google Shape;158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9" name="Google Shape;159;p11"/>
            <p:cNvGrpSpPr/>
            <p:nvPr/>
          </p:nvGrpSpPr>
          <p:grpSpPr>
            <a:xfrm>
              <a:off x="1114115" y="4518900"/>
              <a:ext cx="231622" cy="624600"/>
              <a:chOff x="2688737" y="4511080"/>
              <a:chExt cx="231900" cy="624600"/>
            </a:xfrm>
          </p:grpSpPr>
          <p:sp>
            <p:nvSpPr>
              <p:cNvPr id="160" name="Google Shape;160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" name="Google Shape;161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" name="Google Shape;162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63" name="Google Shape;163;p11"/>
            <p:cNvGrpSpPr/>
            <p:nvPr/>
          </p:nvGrpSpPr>
          <p:grpSpPr>
            <a:xfrm>
              <a:off x="1856753" y="4099200"/>
              <a:ext cx="231600" cy="1044300"/>
              <a:chOff x="1856753" y="4099200"/>
              <a:chExt cx="231600" cy="1044300"/>
            </a:xfrm>
          </p:grpSpPr>
          <p:sp>
            <p:nvSpPr>
              <p:cNvPr id="164" name="Google Shape;164;p11"/>
              <p:cNvSpPr/>
              <p:nvPr/>
            </p:nvSpPr>
            <p:spPr>
              <a:xfrm flipH="1">
                <a:off x="1856753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" name="Google Shape;165;p11"/>
              <p:cNvSpPr/>
              <p:nvPr/>
            </p:nvSpPr>
            <p:spPr>
              <a:xfrm flipH="1">
                <a:off x="1856753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" name="Google Shape;166;p11"/>
              <p:cNvSpPr/>
              <p:nvPr/>
            </p:nvSpPr>
            <p:spPr>
              <a:xfrm flipH="1">
                <a:off x="1856753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" name="Google Shape;167;p11"/>
              <p:cNvSpPr/>
              <p:nvPr/>
            </p:nvSpPr>
            <p:spPr>
              <a:xfrm flipH="1">
                <a:off x="1856753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" name="Google Shape;168;p11"/>
              <p:cNvSpPr/>
              <p:nvPr/>
            </p:nvSpPr>
            <p:spPr>
              <a:xfrm flipH="1">
                <a:off x="1856753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69" name="Google Shape;169;p11"/>
            <p:cNvGrpSpPr/>
            <p:nvPr/>
          </p:nvGrpSpPr>
          <p:grpSpPr>
            <a:xfrm>
              <a:off x="2228107" y="4309200"/>
              <a:ext cx="231600" cy="834300"/>
              <a:chOff x="2228107" y="4309200"/>
              <a:chExt cx="231600" cy="834300"/>
            </a:xfrm>
          </p:grpSpPr>
          <p:sp>
            <p:nvSpPr>
              <p:cNvPr id="170" name="Google Shape;170;p11"/>
              <p:cNvSpPr/>
              <p:nvPr/>
            </p:nvSpPr>
            <p:spPr>
              <a:xfrm flipH="1">
                <a:off x="2228107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" name="Google Shape;171;p11"/>
              <p:cNvSpPr/>
              <p:nvPr/>
            </p:nvSpPr>
            <p:spPr>
              <a:xfrm flipH="1">
                <a:off x="2228107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" name="Google Shape;172;p11"/>
              <p:cNvSpPr/>
              <p:nvPr/>
            </p:nvSpPr>
            <p:spPr>
              <a:xfrm flipH="1">
                <a:off x="2228107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" name="Google Shape;173;p11"/>
              <p:cNvSpPr/>
              <p:nvPr/>
            </p:nvSpPr>
            <p:spPr>
              <a:xfrm flipH="1">
                <a:off x="2228107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74" name="Google Shape;174;p11"/>
            <p:cNvGrpSpPr/>
            <p:nvPr/>
          </p:nvGrpSpPr>
          <p:grpSpPr>
            <a:xfrm>
              <a:off x="2599462" y="4518900"/>
              <a:ext cx="231600" cy="624600"/>
              <a:chOff x="2599462" y="4518900"/>
              <a:chExt cx="231600" cy="624600"/>
            </a:xfrm>
          </p:grpSpPr>
          <p:sp>
            <p:nvSpPr>
              <p:cNvPr id="175" name="Google Shape;175;p11"/>
              <p:cNvSpPr/>
              <p:nvPr/>
            </p:nvSpPr>
            <p:spPr>
              <a:xfrm flipH="1">
                <a:off x="2599462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" name="Google Shape;176;p11"/>
              <p:cNvSpPr/>
              <p:nvPr/>
            </p:nvSpPr>
            <p:spPr>
              <a:xfrm flipH="1">
                <a:off x="2599462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" name="Google Shape;177;p11"/>
              <p:cNvSpPr/>
              <p:nvPr/>
            </p:nvSpPr>
            <p:spPr>
              <a:xfrm flipH="1">
                <a:off x="2599462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78" name="Google Shape;178;p11"/>
            <p:cNvGrpSpPr/>
            <p:nvPr/>
          </p:nvGrpSpPr>
          <p:grpSpPr>
            <a:xfrm>
              <a:off x="3342171" y="4099200"/>
              <a:ext cx="231600" cy="1044300"/>
              <a:chOff x="3342171" y="4099200"/>
              <a:chExt cx="231600" cy="1044300"/>
            </a:xfrm>
          </p:grpSpPr>
          <p:sp>
            <p:nvSpPr>
              <p:cNvPr id="179" name="Google Shape;179;p11"/>
              <p:cNvSpPr/>
              <p:nvPr/>
            </p:nvSpPr>
            <p:spPr>
              <a:xfrm flipH="1">
                <a:off x="3342171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" name="Google Shape;180;p11"/>
              <p:cNvSpPr/>
              <p:nvPr/>
            </p:nvSpPr>
            <p:spPr>
              <a:xfrm flipH="1">
                <a:off x="3342171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" name="Google Shape;181;p11"/>
              <p:cNvSpPr/>
              <p:nvPr/>
            </p:nvSpPr>
            <p:spPr>
              <a:xfrm flipH="1">
                <a:off x="3342171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" name="Google Shape;182;p11"/>
              <p:cNvSpPr/>
              <p:nvPr/>
            </p:nvSpPr>
            <p:spPr>
              <a:xfrm flipH="1">
                <a:off x="3342171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" name="Google Shape;183;p11"/>
              <p:cNvSpPr/>
              <p:nvPr/>
            </p:nvSpPr>
            <p:spPr>
              <a:xfrm flipH="1">
                <a:off x="3342171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4" name="Google Shape;184;p11"/>
            <p:cNvGrpSpPr/>
            <p:nvPr/>
          </p:nvGrpSpPr>
          <p:grpSpPr>
            <a:xfrm>
              <a:off x="3713525" y="4309200"/>
              <a:ext cx="231600" cy="834300"/>
              <a:chOff x="3713525" y="4309200"/>
              <a:chExt cx="231600" cy="834300"/>
            </a:xfrm>
          </p:grpSpPr>
          <p:sp>
            <p:nvSpPr>
              <p:cNvPr id="185" name="Google Shape;185;p11"/>
              <p:cNvSpPr/>
              <p:nvPr/>
            </p:nvSpPr>
            <p:spPr>
              <a:xfrm flipH="1">
                <a:off x="3713525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" name="Google Shape;186;p11"/>
              <p:cNvSpPr/>
              <p:nvPr/>
            </p:nvSpPr>
            <p:spPr>
              <a:xfrm flipH="1">
                <a:off x="3713525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" name="Google Shape;187;p11"/>
              <p:cNvSpPr/>
              <p:nvPr/>
            </p:nvSpPr>
            <p:spPr>
              <a:xfrm flipH="1">
                <a:off x="3713525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" name="Google Shape;188;p11"/>
              <p:cNvSpPr/>
              <p:nvPr/>
            </p:nvSpPr>
            <p:spPr>
              <a:xfrm flipH="1">
                <a:off x="3713525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9" name="Google Shape;189;p11"/>
            <p:cNvGrpSpPr/>
            <p:nvPr/>
          </p:nvGrpSpPr>
          <p:grpSpPr>
            <a:xfrm>
              <a:off x="1485398" y="4309200"/>
              <a:ext cx="231600" cy="834300"/>
              <a:chOff x="1485398" y="4309200"/>
              <a:chExt cx="231600" cy="834300"/>
            </a:xfrm>
          </p:grpSpPr>
          <p:sp>
            <p:nvSpPr>
              <p:cNvPr id="190" name="Google Shape;190;p11"/>
              <p:cNvSpPr/>
              <p:nvPr/>
            </p:nvSpPr>
            <p:spPr>
              <a:xfrm flipH="1">
                <a:off x="1485398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" name="Google Shape;191;p11"/>
              <p:cNvSpPr/>
              <p:nvPr/>
            </p:nvSpPr>
            <p:spPr>
              <a:xfrm flipH="1">
                <a:off x="1485398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" name="Google Shape;192;p11"/>
              <p:cNvSpPr/>
              <p:nvPr/>
            </p:nvSpPr>
            <p:spPr>
              <a:xfrm flipH="1">
                <a:off x="1485398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" name="Google Shape;193;p11"/>
              <p:cNvSpPr/>
              <p:nvPr/>
            </p:nvSpPr>
            <p:spPr>
              <a:xfrm flipH="1">
                <a:off x="1485398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94" name="Google Shape;194;p11"/>
            <p:cNvGrpSpPr/>
            <p:nvPr/>
          </p:nvGrpSpPr>
          <p:grpSpPr>
            <a:xfrm>
              <a:off x="4084879" y="4518900"/>
              <a:ext cx="231600" cy="624600"/>
              <a:chOff x="4084879" y="4518900"/>
              <a:chExt cx="231600" cy="624600"/>
            </a:xfrm>
          </p:grpSpPr>
          <p:sp>
            <p:nvSpPr>
              <p:cNvPr id="195" name="Google Shape;195;p11"/>
              <p:cNvSpPr/>
              <p:nvPr/>
            </p:nvSpPr>
            <p:spPr>
              <a:xfrm flipH="1">
                <a:off x="4084879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" name="Google Shape;196;p11"/>
              <p:cNvSpPr/>
              <p:nvPr/>
            </p:nvSpPr>
            <p:spPr>
              <a:xfrm flipH="1">
                <a:off x="4084879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" name="Google Shape;197;p11"/>
              <p:cNvSpPr/>
              <p:nvPr/>
            </p:nvSpPr>
            <p:spPr>
              <a:xfrm flipH="1">
                <a:off x="4084879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98" name="Google Shape;198;p11"/>
            <p:cNvGrpSpPr/>
            <p:nvPr/>
          </p:nvGrpSpPr>
          <p:grpSpPr>
            <a:xfrm>
              <a:off x="2970816" y="4309200"/>
              <a:ext cx="231600" cy="834300"/>
              <a:chOff x="2970816" y="4309200"/>
              <a:chExt cx="231600" cy="834300"/>
            </a:xfrm>
          </p:grpSpPr>
          <p:sp>
            <p:nvSpPr>
              <p:cNvPr id="199" name="Google Shape;199;p11"/>
              <p:cNvSpPr/>
              <p:nvPr/>
            </p:nvSpPr>
            <p:spPr>
              <a:xfrm flipH="1">
                <a:off x="2970816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" name="Google Shape;200;p11"/>
              <p:cNvSpPr/>
              <p:nvPr/>
            </p:nvSpPr>
            <p:spPr>
              <a:xfrm flipH="1">
                <a:off x="2970816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" name="Google Shape;201;p11"/>
              <p:cNvSpPr/>
              <p:nvPr/>
            </p:nvSpPr>
            <p:spPr>
              <a:xfrm flipH="1">
                <a:off x="2970816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" name="Google Shape;202;p11"/>
              <p:cNvSpPr/>
              <p:nvPr/>
            </p:nvSpPr>
            <p:spPr>
              <a:xfrm flipH="1">
                <a:off x="2970816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03" name="Google Shape;203;p11"/>
            <p:cNvGrpSpPr/>
            <p:nvPr/>
          </p:nvGrpSpPr>
          <p:grpSpPr>
            <a:xfrm>
              <a:off x="4456234" y="4309200"/>
              <a:ext cx="231600" cy="834300"/>
              <a:chOff x="4456234" y="4309200"/>
              <a:chExt cx="231600" cy="834300"/>
            </a:xfrm>
          </p:grpSpPr>
          <p:sp>
            <p:nvSpPr>
              <p:cNvPr id="204" name="Google Shape;204;p11"/>
              <p:cNvSpPr/>
              <p:nvPr/>
            </p:nvSpPr>
            <p:spPr>
              <a:xfrm flipH="1">
                <a:off x="4456234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" name="Google Shape;205;p11"/>
              <p:cNvSpPr/>
              <p:nvPr/>
            </p:nvSpPr>
            <p:spPr>
              <a:xfrm flipH="1">
                <a:off x="4456234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" name="Google Shape;206;p11"/>
              <p:cNvSpPr/>
              <p:nvPr/>
            </p:nvSpPr>
            <p:spPr>
              <a:xfrm flipH="1">
                <a:off x="4456234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" name="Google Shape;207;p11"/>
              <p:cNvSpPr/>
              <p:nvPr/>
            </p:nvSpPr>
            <p:spPr>
              <a:xfrm flipH="1">
                <a:off x="4456234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08" name="Google Shape;208;p11"/>
            <p:cNvGrpSpPr/>
            <p:nvPr/>
          </p:nvGrpSpPr>
          <p:grpSpPr>
            <a:xfrm>
              <a:off x="4827588" y="4099200"/>
              <a:ext cx="231600" cy="1044300"/>
              <a:chOff x="4827588" y="4099200"/>
              <a:chExt cx="231600" cy="1044300"/>
            </a:xfrm>
          </p:grpSpPr>
          <p:sp>
            <p:nvSpPr>
              <p:cNvPr id="209" name="Google Shape;209;p11"/>
              <p:cNvSpPr/>
              <p:nvPr/>
            </p:nvSpPr>
            <p:spPr>
              <a:xfrm flipH="1">
                <a:off x="4827588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" name="Google Shape;210;p11"/>
              <p:cNvSpPr/>
              <p:nvPr/>
            </p:nvSpPr>
            <p:spPr>
              <a:xfrm flipH="1">
                <a:off x="4827588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" name="Google Shape;211;p11"/>
              <p:cNvSpPr/>
              <p:nvPr/>
            </p:nvSpPr>
            <p:spPr>
              <a:xfrm flipH="1">
                <a:off x="4827588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" name="Google Shape;212;p11"/>
              <p:cNvSpPr/>
              <p:nvPr/>
            </p:nvSpPr>
            <p:spPr>
              <a:xfrm flipH="1">
                <a:off x="4827588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" name="Google Shape;213;p11"/>
              <p:cNvSpPr/>
              <p:nvPr/>
            </p:nvSpPr>
            <p:spPr>
              <a:xfrm flipH="1">
                <a:off x="4827588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14" name="Google Shape;214;p11"/>
            <p:cNvGrpSpPr/>
            <p:nvPr/>
          </p:nvGrpSpPr>
          <p:grpSpPr>
            <a:xfrm>
              <a:off x="5198943" y="4309200"/>
              <a:ext cx="231600" cy="834300"/>
              <a:chOff x="5198943" y="4309200"/>
              <a:chExt cx="231600" cy="834300"/>
            </a:xfrm>
          </p:grpSpPr>
          <p:sp>
            <p:nvSpPr>
              <p:cNvPr id="215" name="Google Shape;215;p11"/>
              <p:cNvSpPr/>
              <p:nvPr/>
            </p:nvSpPr>
            <p:spPr>
              <a:xfrm flipH="1">
                <a:off x="5198943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" name="Google Shape;216;p11"/>
              <p:cNvSpPr/>
              <p:nvPr/>
            </p:nvSpPr>
            <p:spPr>
              <a:xfrm flipH="1">
                <a:off x="5198943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" name="Google Shape;217;p11"/>
              <p:cNvSpPr/>
              <p:nvPr/>
            </p:nvSpPr>
            <p:spPr>
              <a:xfrm flipH="1">
                <a:off x="5198943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" name="Google Shape;218;p11"/>
              <p:cNvSpPr/>
              <p:nvPr/>
            </p:nvSpPr>
            <p:spPr>
              <a:xfrm flipH="1">
                <a:off x="5198943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19" name="Google Shape;219;p11"/>
            <p:cNvGrpSpPr/>
            <p:nvPr/>
          </p:nvGrpSpPr>
          <p:grpSpPr>
            <a:xfrm>
              <a:off x="5570297" y="4518900"/>
              <a:ext cx="231600" cy="624600"/>
              <a:chOff x="5570297" y="4518900"/>
              <a:chExt cx="231600" cy="624600"/>
            </a:xfrm>
          </p:grpSpPr>
          <p:sp>
            <p:nvSpPr>
              <p:cNvPr id="220" name="Google Shape;220;p11"/>
              <p:cNvSpPr/>
              <p:nvPr/>
            </p:nvSpPr>
            <p:spPr>
              <a:xfrm flipH="1">
                <a:off x="5570297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" name="Google Shape;221;p11"/>
              <p:cNvSpPr/>
              <p:nvPr/>
            </p:nvSpPr>
            <p:spPr>
              <a:xfrm flipH="1">
                <a:off x="5570297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" name="Google Shape;222;p11"/>
              <p:cNvSpPr/>
              <p:nvPr/>
            </p:nvSpPr>
            <p:spPr>
              <a:xfrm flipH="1">
                <a:off x="5570297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23" name="Google Shape;223;p11"/>
            <p:cNvGrpSpPr/>
            <p:nvPr/>
          </p:nvGrpSpPr>
          <p:grpSpPr>
            <a:xfrm>
              <a:off x="5941652" y="4309200"/>
              <a:ext cx="231600" cy="834300"/>
              <a:chOff x="5941652" y="4309200"/>
              <a:chExt cx="231600" cy="834300"/>
            </a:xfrm>
          </p:grpSpPr>
          <p:sp>
            <p:nvSpPr>
              <p:cNvPr id="224" name="Google Shape;224;p11"/>
              <p:cNvSpPr/>
              <p:nvPr/>
            </p:nvSpPr>
            <p:spPr>
              <a:xfrm flipH="1">
                <a:off x="5941652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" name="Google Shape;225;p11"/>
              <p:cNvSpPr/>
              <p:nvPr/>
            </p:nvSpPr>
            <p:spPr>
              <a:xfrm flipH="1">
                <a:off x="5941652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" name="Google Shape;226;p11"/>
              <p:cNvSpPr/>
              <p:nvPr/>
            </p:nvSpPr>
            <p:spPr>
              <a:xfrm flipH="1">
                <a:off x="5941652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" name="Google Shape;227;p11"/>
              <p:cNvSpPr/>
              <p:nvPr/>
            </p:nvSpPr>
            <p:spPr>
              <a:xfrm flipH="1">
                <a:off x="5941652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28" name="Google Shape;228;p11"/>
            <p:cNvGrpSpPr/>
            <p:nvPr/>
          </p:nvGrpSpPr>
          <p:grpSpPr>
            <a:xfrm>
              <a:off x="6313006" y="4099200"/>
              <a:ext cx="231600" cy="1044300"/>
              <a:chOff x="6313006" y="4099200"/>
              <a:chExt cx="231600" cy="1044300"/>
            </a:xfrm>
          </p:grpSpPr>
          <p:sp>
            <p:nvSpPr>
              <p:cNvPr id="229" name="Google Shape;229;p11"/>
              <p:cNvSpPr/>
              <p:nvPr/>
            </p:nvSpPr>
            <p:spPr>
              <a:xfrm flipH="1">
                <a:off x="6313006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" name="Google Shape;230;p11"/>
              <p:cNvSpPr/>
              <p:nvPr/>
            </p:nvSpPr>
            <p:spPr>
              <a:xfrm flipH="1">
                <a:off x="6313006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" name="Google Shape;231;p11"/>
              <p:cNvSpPr/>
              <p:nvPr/>
            </p:nvSpPr>
            <p:spPr>
              <a:xfrm flipH="1">
                <a:off x="6313006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2" name="Google Shape;232;p11"/>
              <p:cNvSpPr/>
              <p:nvPr/>
            </p:nvSpPr>
            <p:spPr>
              <a:xfrm flipH="1">
                <a:off x="6313006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3" name="Google Shape;233;p11"/>
              <p:cNvSpPr/>
              <p:nvPr/>
            </p:nvSpPr>
            <p:spPr>
              <a:xfrm flipH="1">
                <a:off x="6313006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34" name="Google Shape;234;p11"/>
            <p:cNvGrpSpPr/>
            <p:nvPr/>
          </p:nvGrpSpPr>
          <p:grpSpPr>
            <a:xfrm>
              <a:off x="6684361" y="4309200"/>
              <a:ext cx="231600" cy="834300"/>
              <a:chOff x="6684361" y="4309200"/>
              <a:chExt cx="231600" cy="834300"/>
            </a:xfrm>
          </p:grpSpPr>
          <p:sp>
            <p:nvSpPr>
              <p:cNvPr id="235" name="Google Shape;235;p11"/>
              <p:cNvSpPr/>
              <p:nvPr/>
            </p:nvSpPr>
            <p:spPr>
              <a:xfrm flipH="1">
                <a:off x="6684361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6" name="Google Shape;236;p11"/>
              <p:cNvSpPr/>
              <p:nvPr/>
            </p:nvSpPr>
            <p:spPr>
              <a:xfrm flipH="1">
                <a:off x="6684361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7" name="Google Shape;237;p11"/>
              <p:cNvSpPr/>
              <p:nvPr/>
            </p:nvSpPr>
            <p:spPr>
              <a:xfrm flipH="1">
                <a:off x="6684361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8" name="Google Shape;238;p11"/>
              <p:cNvSpPr/>
              <p:nvPr/>
            </p:nvSpPr>
            <p:spPr>
              <a:xfrm flipH="1">
                <a:off x="6684361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39" name="Google Shape;239;p11"/>
            <p:cNvGrpSpPr/>
            <p:nvPr/>
          </p:nvGrpSpPr>
          <p:grpSpPr>
            <a:xfrm>
              <a:off x="7055715" y="4518900"/>
              <a:ext cx="231600" cy="624600"/>
              <a:chOff x="7055715" y="4518900"/>
              <a:chExt cx="231600" cy="624600"/>
            </a:xfrm>
          </p:grpSpPr>
          <p:sp>
            <p:nvSpPr>
              <p:cNvPr id="240" name="Google Shape;240;p11"/>
              <p:cNvSpPr/>
              <p:nvPr/>
            </p:nvSpPr>
            <p:spPr>
              <a:xfrm flipH="1">
                <a:off x="7055715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1" name="Google Shape;241;p11"/>
              <p:cNvSpPr/>
              <p:nvPr/>
            </p:nvSpPr>
            <p:spPr>
              <a:xfrm flipH="1">
                <a:off x="7055715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2" name="Google Shape;242;p11"/>
              <p:cNvSpPr/>
              <p:nvPr/>
            </p:nvSpPr>
            <p:spPr>
              <a:xfrm flipH="1">
                <a:off x="7055715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43" name="Google Shape;243;p11"/>
            <p:cNvGrpSpPr/>
            <p:nvPr/>
          </p:nvGrpSpPr>
          <p:grpSpPr>
            <a:xfrm>
              <a:off x="7798424" y="4099200"/>
              <a:ext cx="231600" cy="1044300"/>
              <a:chOff x="7798424" y="4099200"/>
              <a:chExt cx="231600" cy="1044300"/>
            </a:xfrm>
          </p:grpSpPr>
          <p:sp>
            <p:nvSpPr>
              <p:cNvPr id="244" name="Google Shape;244;p11"/>
              <p:cNvSpPr/>
              <p:nvPr/>
            </p:nvSpPr>
            <p:spPr>
              <a:xfrm flipH="1">
                <a:off x="7798424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5" name="Google Shape;245;p11"/>
              <p:cNvSpPr/>
              <p:nvPr/>
            </p:nvSpPr>
            <p:spPr>
              <a:xfrm flipH="1">
                <a:off x="7798424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6" name="Google Shape;246;p11"/>
              <p:cNvSpPr/>
              <p:nvPr/>
            </p:nvSpPr>
            <p:spPr>
              <a:xfrm flipH="1">
                <a:off x="7798424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7" name="Google Shape;247;p11"/>
              <p:cNvSpPr/>
              <p:nvPr/>
            </p:nvSpPr>
            <p:spPr>
              <a:xfrm flipH="1">
                <a:off x="7798424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8" name="Google Shape;248;p11"/>
              <p:cNvSpPr/>
              <p:nvPr/>
            </p:nvSpPr>
            <p:spPr>
              <a:xfrm flipH="1">
                <a:off x="7798424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49" name="Google Shape;249;p11"/>
            <p:cNvGrpSpPr/>
            <p:nvPr/>
          </p:nvGrpSpPr>
          <p:grpSpPr>
            <a:xfrm>
              <a:off x="8169779" y="4309200"/>
              <a:ext cx="231600" cy="834300"/>
              <a:chOff x="8169779" y="4309200"/>
              <a:chExt cx="231600" cy="834300"/>
            </a:xfrm>
          </p:grpSpPr>
          <p:sp>
            <p:nvSpPr>
              <p:cNvPr id="250" name="Google Shape;250;p11"/>
              <p:cNvSpPr/>
              <p:nvPr/>
            </p:nvSpPr>
            <p:spPr>
              <a:xfrm flipH="1">
                <a:off x="8169779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1" name="Google Shape;251;p11"/>
              <p:cNvSpPr/>
              <p:nvPr/>
            </p:nvSpPr>
            <p:spPr>
              <a:xfrm flipH="1">
                <a:off x="8169779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2" name="Google Shape;252;p11"/>
              <p:cNvSpPr/>
              <p:nvPr/>
            </p:nvSpPr>
            <p:spPr>
              <a:xfrm flipH="1">
                <a:off x="8169779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3" name="Google Shape;253;p11"/>
              <p:cNvSpPr/>
              <p:nvPr/>
            </p:nvSpPr>
            <p:spPr>
              <a:xfrm flipH="1">
                <a:off x="8169779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54" name="Google Shape;254;p11"/>
            <p:cNvGrpSpPr/>
            <p:nvPr/>
          </p:nvGrpSpPr>
          <p:grpSpPr>
            <a:xfrm>
              <a:off x="7427070" y="4309200"/>
              <a:ext cx="231600" cy="834300"/>
              <a:chOff x="7427070" y="4309200"/>
              <a:chExt cx="231600" cy="834300"/>
            </a:xfrm>
          </p:grpSpPr>
          <p:sp>
            <p:nvSpPr>
              <p:cNvPr id="255" name="Google Shape;255;p11"/>
              <p:cNvSpPr/>
              <p:nvPr/>
            </p:nvSpPr>
            <p:spPr>
              <a:xfrm flipH="1">
                <a:off x="7427070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6" name="Google Shape;256;p11"/>
              <p:cNvSpPr/>
              <p:nvPr/>
            </p:nvSpPr>
            <p:spPr>
              <a:xfrm flipH="1">
                <a:off x="7427070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7" name="Google Shape;257;p11"/>
              <p:cNvSpPr/>
              <p:nvPr/>
            </p:nvSpPr>
            <p:spPr>
              <a:xfrm flipH="1">
                <a:off x="7427070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8" name="Google Shape;258;p11"/>
              <p:cNvSpPr/>
              <p:nvPr/>
            </p:nvSpPr>
            <p:spPr>
              <a:xfrm flipH="1">
                <a:off x="7427070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59" name="Google Shape;259;p11"/>
            <p:cNvGrpSpPr/>
            <p:nvPr/>
          </p:nvGrpSpPr>
          <p:grpSpPr>
            <a:xfrm>
              <a:off x="8541133" y="4518900"/>
              <a:ext cx="231600" cy="624600"/>
              <a:chOff x="8541133" y="4518900"/>
              <a:chExt cx="231600" cy="624600"/>
            </a:xfrm>
          </p:grpSpPr>
          <p:sp>
            <p:nvSpPr>
              <p:cNvPr id="260" name="Google Shape;260;p11"/>
              <p:cNvSpPr/>
              <p:nvPr/>
            </p:nvSpPr>
            <p:spPr>
              <a:xfrm flipH="1">
                <a:off x="8541133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1" name="Google Shape;261;p11"/>
              <p:cNvSpPr/>
              <p:nvPr/>
            </p:nvSpPr>
            <p:spPr>
              <a:xfrm flipH="1">
                <a:off x="8541133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2" name="Google Shape;262;p11"/>
              <p:cNvSpPr/>
              <p:nvPr/>
            </p:nvSpPr>
            <p:spPr>
              <a:xfrm flipH="1">
                <a:off x="8541133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63" name="Google Shape;263;p11"/>
            <p:cNvGrpSpPr/>
            <p:nvPr/>
          </p:nvGrpSpPr>
          <p:grpSpPr>
            <a:xfrm>
              <a:off x="8912488" y="4309200"/>
              <a:ext cx="231600" cy="834300"/>
              <a:chOff x="8912488" y="4309200"/>
              <a:chExt cx="231600" cy="834300"/>
            </a:xfrm>
          </p:grpSpPr>
          <p:sp>
            <p:nvSpPr>
              <p:cNvPr id="264" name="Google Shape;264;p11"/>
              <p:cNvSpPr/>
              <p:nvPr/>
            </p:nvSpPr>
            <p:spPr>
              <a:xfrm flipH="1">
                <a:off x="8912488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5" name="Google Shape;265;p11"/>
              <p:cNvSpPr/>
              <p:nvPr/>
            </p:nvSpPr>
            <p:spPr>
              <a:xfrm flipH="1">
                <a:off x="8912488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" name="Google Shape;266;p11"/>
              <p:cNvSpPr/>
              <p:nvPr/>
            </p:nvSpPr>
            <p:spPr>
              <a:xfrm flipH="1">
                <a:off x="8912488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7" name="Google Shape;267;p11"/>
              <p:cNvSpPr/>
              <p:nvPr/>
            </p:nvSpPr>
            <p:spPr>
              <a:xfrm flipH="1">
                <a:off x="8912488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68" name="Google Shape;268;p11"/>
          <p:cNvSpPr txBox="1">
            <a:spLocks noGrp="1"/>
          </p:cNvSpPr>
          <p:nvPr>
            <p:ph type="title" hasCustomPrompt="1"/>
          </p:nvPr>
        </p:nvSpPr>
        <p:spPr>
          <a:xfrm>
            <a:off x="1388625" y="772725"/>
            <a:ext cx="6366900" cy="1863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69" name="Google Shape;269;p11"/>
          <p:cNvSpPr txBox="1">
            <a:spLocks noGrp="1"/>
          </p:cNvSpPr>
          <p:nvPr>
            <p:ph type="body" idx="1"/>
          </p:nvPr>
        </p:nvSpPr>
        <p:spPr>
          <a:xfrm>
            <a:off x="1388625" y="2712300"/>
            <a:ext cx="6366900" cy="11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marL="914400" lvl="1" indent="-29845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marL="1371600" lvl="2" indent="-29845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marL="1828800" lvl="3" indent="-29845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marL="2286000" lvl="4" indent="-29845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marL="2743200" lvl="5" indent="-29845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marL="3200400" lvl="6" indent="-29845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marL="3657600" lvl="7" indent="-29845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marL="4114800" lvl="8" indent="-298450" algn="ctr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70" name="Google Shape;270;p11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12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oogle Shape;50;p3"/>
          <p:cNvGrpSpPr/>
          <p:nvPr/>
        </p:nvGrpSpPr>
        <p:grpSpPr>
          <a:xfrm>
            <a:off x="146769" y="3406"/>
            <a:ext cx="1233215" cy="1384535"/>
            <a:chOff x="146769" y="3406"/>
            <a:chExt cx="1233215" cy="1384535"/>
          </a:xfrm>
        </p:grpSpPr>
        <p:grpSp>
          <p:nvGrpSpPr>
            <p:cNvPr id="51" name="Google Shape;51;p3"/>
            <p:cNvGrpSpPr/>
            <p:nvPr/>
          </p:nvGrpSpPr>
          <p:grpSpPr>
            <a:xfrm>
              <a:off x="1063183" y="3406"/>
              <a:ext cx="316800" cy="688513"/>
              <a:chOff x="1063183" y="3406"/>
              <a:chExt cx="316800" cy="688513"/>
            </a:xfrm>
          </p:grpSpPr>
          <p:sp>
            <p:nvSpPr>
              <p:cNvPr id="52" name="Google Shape;52;p3"/>
              <p:cNvSpPr/>
              <p:nvPr/>
            </p:nvSpPr>
            <p:spPr>
              <a:xfrm rot="10800000">
                <a:off x="1063183" y="3419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" name="Google Shape;53;p3"/>
              <p:cNvSpPr/>
              <p:nvPr/>
            </p:nvSpPr>
            <p:spPr>
              <a:xfrm rot="10800000">
                <a:off x="1063183" y="3406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4" name="Google Shape;54;p3"/>
            <p:cNvGrpSpPr/>
            <p:nvPr/>
          </p:nvGrpSpPr>
          <p:grpSpPr>
            <a:xfrm>
              <a:off x="604976" y="3406"/>
              <a:ext cx="316800" cy="1036524"/>
              <a:chOff x="604976" y="3406"/>
              <a:chExt cx="316800" cy="1036524"/>
            </a:xfrm>
          </p:grpSpPr>
          <p:sp>
            <p:nvSpPr>
              <p:cNvPr id="55" name="Google Shape;55;p3"/>
              <p:cNvSpPr/>
              <p:nvPr/>
            </p:nvSpPr>
            <p:spPr>
              <a:xfrm rot="10800000">
                <a:off x="604976" y="3419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" name="Google Shape;56;p3"/>
              <p:cNvSpPr/>
              <p:nvPr/>
            </p:nvSpPr>
            <p:spPr>
              <a:xfrm rot="10800000">
                <a:off x="604976" y="343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" name="Google Shape;57;p3"/>
              <p:cNvSpPr/>
              <p:nvPr/>
            </p:nvSpPr>
            <p:spPr>
              <a:xfrm rot="10800000">
                <a:off x="604976" y="3406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8" name="Google Shape;58;p3"/>
            <p:cNvGrpSpPr/>
            <p:nvPr/>
          </p:nvGrpSpPr>
          <p:grpSpPr>
            <a:xfrm>
              <a:off x="146769" y="3406"/>
              <a:ext cx="316800" cy="1384535"/>
              <a:chOff x="146769" y="3406"/>
              <a:chExt cx="316800" cy="1384535"/>
            </a:xfrm>
          </p:grpSpPr>
          <p:sp>
            <p:nvSpPr>
              <p:cNvPr id="59" name="Google Shape;59;p3"/>
              <p:cNvSpPr/>
              <p:nvPr/>
            </p:nvSpPr>
            <p:spPr>
              <a:xfrm rot="10800000">
                <a:off x="146769" y="3419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" name="Google Shape;60;p3"/>
              <p:cNvSpPr/>
              <p:nvPr/>
            </p:nvSpPr>
            <p:spPr>
              <a:xfrm rot="10800000">
                <a:off x="146769" y="3441"/>
                <a:ext cx="316800" cy="1384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" name="Google Shape;61;p3"/>
              <p:cNvSpPr/>
              <p:nvPr/>
            </p:nvSpPr>
            <p:spPr>
              <a:xfrm rot="10800000">
                <a:off x="146769" y="343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" name="Google Shape;62;p3"/>
              <p:cNvSpPr/>
              <p:nvPr/>
            </p:nvSpPr>
            <p:spPr>
              <a:xfrm rot="10800000">
                <a:off x="146769" y="3406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63" name="Google Shape;63;p3"/>
          <p:cNvGrpSpPr/>
          <p:nvPr/>
        </p:nvGrpSpPr>
        <p:grpSpPr>
          <a:xfrm>
            <a:off x="6775084" y="2904008"/>
            <a:ext cx="2186148" cy="2239500"/>
            <a:chOff x="6775084" y="2904008"/>
            <a:chExt cx="2186148" cy="2239500"/>
          </a:xfrm>
        </p:grpSpPr>
        <p:grpSp>
          <p:nvGrpSpPr>
            <p:cNvPr id="64" name="Google Shape;64;p3"/>
            <p:cNvGrpSpPr/>
            <p:nvPr/>
          </p:nvGrpSpPr>
          <p:grpSpPr>
            <a:xfrm>
              <a:off x="6775084" y="4253708"/>
              <a:ext cx="409500" cy="889800"/>
              <a:chOff x="6775084" y="4253708"/>
              <a:chExt cx="409500" cy="889800"/>
            </a:xfrm>
          </p:grpSpPr>
          <p:sp>
            <p:nvSpPr>
              <p:cNvPr id="65" name="Google Shape;65;p3"/>
              <p:cNvSpPr/>
              <p:nvPr/>
            </p:nvSpPr>
            <p:spPr>
              <a:xfrm>
                <a:off x="6775084" y="4253708"/>
                <a:ext cx="409500" cy="889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" name="Google Shape;66;p3"/>
              <p:cNvSpPr/>
              <p:nvPr/>
            </p:nvSpPr>
            <p:spPr>
              <a:xfrm>
                <a:off x="6775084" y="4703408"/>
                <a:ext cx="409500" cy="4401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7" name="Google Shape;67;p3"/>
            <p:cNvGrpSpPr/>
            <p:nvPr/>
          </p:nvGrpSpPr>
          <p:grpSpPr>
            <a:xfrm>
              <a:off x="7367299" y="3804008"/>
              <a:ext cx="409500" cy="1339500"/>
              <a:chOff x="7367299" y="3804008"/>
              <a:chExt cx="409500" cy="1339500"/>
            </a:xfrm>
          </p:grpSpPr>
          <p:sp>
            <p:nvSpPr>
              <p:cNvPr id="68" name="Google Shape;68;p3"/>
              <p:cNvSpPr/>
              <p:nvPr/>
            </p:nvSpPr>
            <p:spPr>
              <a:xfrm>
                <a:off x="7367299" y="4253708"/>
                <a:ext cx="409500" cy="889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" name="Google Shape;69;p3"/>
              <p:cNvSpPr/>
              <p:nvPr/>
            </p:nvSpPr>
            <p:spPr>
              <a:xfrm>
                <a:off x="7367299" y="3804008"/>
                <a:ext cx="409500" cy="133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" name="Google Shape;70;p3"/>
              <p:cNvSpPr/>
              <p:nvPr/>
            </p:nvSpPr>
            <p:spPr>
              <a:xfrm>
                <a:off x="7367299" y="4703408"/>
                <a:ext cx="409500" cy="4401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1" name="Google Shape;71;p3"/>
            <p:cNvGrpSpPr/>
            <p:nvPr/>
          </p:nvGrpSpPr>
          <p:grpSpPr>
            <a:xfrm>
              <a:off x="7959516" y="3354008"/>
              <a:ext cx="409500" cy="1789500"/>
              <a:chOff x="7959516" y="3354008"/>
              <a:chExt cx="409500" cy="1789500"/>
            </a:xfrm>
          </p:grpSpPr>
          <p:sp>
            <p:nvSpPr>
              <p:cNvPr id="72" name="Google Shape;72;p3"/>
              <p:cNvSpPr/>
              <p:nvPr/>
            </p:nvSpPr>
            <p:spPr>
              <a:xfrm>
                <a:off x="7959516" y="4253708"/>
                <a:ext cx="409500" cy="889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" name="Google Shape;73;p3"/>
              <p:cNvSpPr/>
              <p:nvPr/>
            </p:nvSpPr>
            <p:spPr>
              <a:xfrm>
                <a:off x="7959516" y="3354008"/>
                <a:ext cx="409500" cy="178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" name="Google Shape;74;p3"/>
              <p:cNvSpPr/>
              <p:nvPr/>
            </p:nvSpPr>
            <p:spPr>
              <a:xfrm>
                <a:off x="7959516" y="3804008"/>
                <a:ext cx="409500" cy="133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" name="Google Shape;75;p3"/>
              <p:cNvSpPr/>
              <p:nvPr/>
            </p:nvSpPr>
            <p:spPr>
              <a:xfrm>
                <a:off x="7959516" y="4703408"/>
                <a:ext cx="409500" cy="4401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6" name="Google Shape;76;p3"/>
            <p:cNvGrpSpPr/>
            <p:nvPr/>
          </p:nvGrpSpPr>
          <p:grpSpPr>
            <a:xfrm>
              <a:off x="8551731" y="2904008"/>
              <a:ext cx="409500" cy="2239500"/>
              <a:chOff x="8551731" y="2904008"/>
              <a:chExt cx="409500" cy="2239500"/>
            </a:xfrm>
          </p:grpSpPr>
          <p:sp>
            <p:nvSpPr>
              <p:cNvPr id="77" name="Google Shape;77;p3"/>
              <p:cNvSpPr/>
              <p:nvPr/>
            </p:nvSpPr>
            <p:spPr>
              <a:xfrm>
                <a:off x="8551731" y="4253708"/>
                <a:ext cx="409500" cy="889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" name="Google Shape;78;p3"/>
              <p:cNvSpPr/>
              <p:nvPr/>
            </p:nvSpPr>
            <p:spPr>
              <a:xfrm>
                <a:off x="8551731" y="3354008"/>
                <a:ext cx="409500" cy="178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" name="Google Shape;79;p3"/>
              <p:cNvSpPr/>
              <p:nvPr/>
            </p:nvSpPr>
            <p:spPr>
              <a:xfrm>
                <a:off x="8551731" y="3804008"/>
                <a:ext cx="409500" cy="133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" name="Google Shape;80;p3"/>
              <p:cNvSpPr/>
              <p:nvPr/>
            </p:nvSpPr>
            <p:spPr>
              <a:xfrm>
                <a:off x="8551731" y="2904008"/>
                <a:ext cx="409500" cy="223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" name="Google Shape;81;p3"/>
              <p:cNvSpPr/>
              <p:nvPr/>
            </p:nvSpPr>
            <p:spPr>
              <a:xfrm>
                <a:off x="8551731" y="4703408"/>
                <a:ext cx="409500" cy="4401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82" name="Google Shape;82;p3"/>
          <p:cNvSpPr txBox="1">
            <a:spLocks noGrp="1"/>
          </p:cNvSpPr>
          <p:nvPr>
            <p:ph type="title"/>
          </p:nvPr>
        </p:nvSpPr>
        <p:spPr>
          <a:xfrm>
            <a:off x="824000" y="1613825"/>
            <a:ext cx="5857800" cy="1872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83" name="Google Shape;83;p3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oogle Shape;85;p4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86" name="Google Shape;86;p4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4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8" name="Google Shape;88;p4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4"/>
          <p:cNvSpPr txBox="1">
            <a:spLocks noGrp="1"/>
          </p:cNvSpPr>
          <p:nvPr>
            <p:ph type="body" idx="1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90" name="Google Shape;90;p4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5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93" name="Google Shape;93;p5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5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5" name="Google Shape;95;p5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5"/>
          <p:cNvSpPr txBox="1">
            <a:spLocks noGrp="1"/>
          </p:cNvSpPr>
          <p:nvPr>
            <p:ph type="body" idx="1"/>
          </p:nvPr>
        </p:nvSpPr>
        <p:spPr>
          <a:xfrm>
            <a:off x="1303800" y="1990050"/>
            <a:ext cx="3430500" cy="254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97" name="Google Shape;97;p5"/>
          <p:cNvSpPr txBox="1">
            <a:spLocks noGrp="1"/>
          </p:cNvSpPr>
          <p:nvPr>
            <p:ph type="body" idx="2"/>
          </p:nvPr>
        </p:nvSpPr>
        <p:spPr>
          <a:xfrm>
            <a:off x="4903650" y="1990050"/>
            <a:ext cx="3430500" cy="254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98" name="Google Shape;98;p5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6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1" name="Google Shape;101;p6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6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3" name="Google Shape;103;p6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6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7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7" name="Google Shape;107;p7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7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9" name="Google Shape;109;p7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3312000" cy="159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7"/>
          <p:cNvSpPr txBox="1">
            <a:spLocks noGrp="1"/>
          </p:cNvSpPr>
          <p:nvPr>
            <p:ph type="body" idx="1"/>
          </p:nvPr>
        </p:nvSpPr>
        <p:spPr>
          <a:xfrm>
            <a:off x="1303800" y="2309675"/>
            <a:ext cx="3312000" cy="222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11" name="Google Shape;111;p7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dk1"/>
        </a:solidFill>
        <a:effectLst/>
      </p:bgPr>
    </p:bg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" name="Google Shape;113;p8"/>
          <p:cNvGrpSpPr/>
          <p:nvPr/>
        </p:nvGrpSpPr>
        <p:grpSpPr>
          <a:xfrm>
            <a:off x="6866714" y="1306"/>
            <a:ext cx="2267451" cy="2601690"/>
            <a:chOff x="6790514" y="1306"/>
            <a:chExt cx="2267451" cy="2601690"/>
          </a:xfrm>
        </p:grpSpPr>
        <p:grpSp>
          <p:nvGrpSpPr>
            <p:cNvPr id="114" name="Google Shape;114;p8"/>
            <p:cNvGrpSpPr/>
            <p:nvPr/>
          </p:nvGrpSpPr>
          <p:grpSpPr>
            <a:xfrm>
              <a:off x="7067465" y="1306"/>
              <a:ext cx="1990500" cy="1990200"/>
              <a:chOff x="7067465" y="1306"/>
              <a:chExt cx="1990500" cy="1990200"/>
            </a:xfrm>
          </p:grpSpPr>
          <p:sp>
            <p:nvSpPr>
              <p:cNvPr id="115" name="Google Shape;115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" name="Google Shape;116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pie">
                <a:avLst>
                  <a:gd name="adj1" fmla="val 19376841"/>
                  <a:gd name="adj2" fmla="val 12313574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" name="Google Shape;117;p8"/>
              <p:cNvSpPr/>
              <p:nvPr/>
            </p:nvSpPr>
            <p:spPr>
              <a:xfrm rot="-8649154">
                <a:off x="7349891" y="283705"/>
                <a:ext cx="1425647" cy="14254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18" name="Google Shape;118;p8"/>
            <p:cNvGrpSpPr/>
            <p:nvPr/>
          </p:nvGrpSpPr>
          <p:grpSpPr>
            <a:xfrm>
              <a:off x="8207126" y="1807996"/>
              <a:ext cx="795000" cy="795000"/>
              <a:chOff x="8207126" y="1807996"/>
              <a:chExt cx="795000" cy="795000"/>
            </a:xfrm>
          </p:grpSpPr>
          <p:sp>
            <p:nvSpPr>
              <p:cNvPr id="119" name="Google Shape;119;p8"/>
              <p:cNvSpPr/>
              <p:nvPr/>
            </p:nvSpPr>
            <p:spPr>
              <a:xfrm rot="2152054">
                <a:off x="8319942" y="1920813"/>
                <a:ext cx="569367" cy="569367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" name="Google Shape;120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" name="Google Shape;121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pie">
                <a:avLst>
                  <a:gd name="adj1" fmla="val 5699893"/>
                  <a:gd name="adj2" fmla="val 12313574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2" name="Google Shape;122;p8"/>
            <p:cNvGrpSpPr/>
            <p:nvPr/>
          </p:nvGrpSpPr>
          <p:grpSpPr>
            <a:xfrm>
              <a:off x="6790514" y="118857"/>
              <a:ext cx="548700" cy="548700"/>
              <a:chOff x="6790514" y="118857"/>
              <a:chExt cx="548700" cy="548700"/>
            </a:xfrm>
          </p:grpSpPr>
          <p:sp>
            <p:nvSpPr>
              <p:cNvPr id="123" name="Google Shape;123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" name="Google Shape;124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pie">
                <a:avLst>
                  <a:gd name="adj1" fmla="val 5699893"/>
                  <a:gd name="adj2" fmla="val 12313574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25" name="Google Shape;125;p8"/>
          <p:cNvSpPr txBox="1">
            <a:spLocks noGrp="1"/>
          </p:cNvSpPr>
          <p:nvPr>
            <p:ph type="title"/>
          </p:nvPr>
        </p:nvSpPr>
        <p:spPr>
          <a:xfrm>
            <a:off x="824000" y="763600"/>
            <a:ext cx="5857800" cy="3573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6" name="Google Shape;126;p8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" name="Google Shape;128;p9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29" name="Google Shape;129;p9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9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1" name="Google Shape;131;p9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3430500" cy="1990200"/>
          </a:xfrm>
          <a:prstGeom prst="rect">
            <a:avLst/>
          </a:prstGeom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9"/>
          <p:cNvSpPr txBox="1">
            <a:spLocks noGrp="1"/>
          </p:cNvSpPr>
          <p:nvPr>
            <p:ph type="subTitle" idx="1"/>
          </p:nvPr>
        </p:nvSpPr>
        <p:spPr>
          <a:xfrm>
            <a:off x="1303800" y="2743203"/>
            <a:ext cx="3430500" cy="726000"/>
          </a:xfrm>
          <a:prstGeom prst="rect">
            <a:avLst/>
          </a:prstGeom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33" name="Google Shape;133;p9"/>
          <p:cNvSpPr txBox="1">
            <a:spLocks noGrp="1"/>
          </p:cNvSpPr>
          <p:nvPr>
            <p:ph type="body" idx="2"/>
          </p:nvPr>
        </p:nvSpPr>
        <p:spPr>
          <a:xfrm>
            <a:off x="4903700" y="661000"/>
            <a:ext cx="3430500" cy="3870600"/>
          </a:xfrm>
          <a:prstGeom prst="rect">
            <a:avLst/>
          </a:prstGeom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34" name="Google Shape;134;p9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" name="Google Shape;136;p10"/>
          <p:cNvGrpSpPr/>
          <p:nvPr/>
        </p:nvGrpSpPr>
        <p:grpSpPr>
          <a:xfrm>
            <a:off x="713373" y="3847119"/>
            <a:ext cx="825392" cy="825392"/>
            <a:chOff x="348199" y="179450"/>
            <a:chExt cx="1116300" cy="1116300"/>
          </a:xfrm>
        </p:grpSpPr>
        <p:sp>
          <p:nvSpPr>
            <p:cNvPr id="137" name="Google Shape;137;p10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10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9" name="Google Shape;139;p10"/>
          <p:cNvSpPr txBox="1">
            <a:spLocks noGrp="1"/>
          </p:cNvSpPr>
          <p:nvPr>
            <p:ph type="body" idx="1"/>
          </p:nvPr>
        </p:nvSpPr>
        <p:spPr>
          <a:xfrm>
            <a:off x="1303800" y="4138975"/>
            <a:ext cx="5843100" cy="53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140" name="Google Shape;140;p10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omentum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lvl="1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lvl="2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lvl="3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lvl="4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lvl="5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lvl="6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lvl="7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lvl="8" indent="-29845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13"/>
          <p:cNvSpPr txBox="1">
            <a:spLocks noGrp="1"/>
          </p:cNvSpPr>
          <p:nvPr>
            <p:ph type="ctrTitle"/>
          </p:nvPr>
        </p:nvSpPr>
        <p:spPr>
          <a:xfrm>
            <a:off x="833331" y="737118"/>
            <a:ext cx="4255500" cy="246034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dirty="0"/>
              <a:t>Індексування наукових праць</a:t>
            </a:r>
            <a:endParaRPr dirty="0"/>
          </a:p>
        </p:txBody>
      </p:sp>
      <p:sp>
        <p:nvSpPr>
          <p:cNvPr id="278" name="Google Shape;278;p13"/>
          <p:cNvSpPr txBox="1">
            <a:spLocks noGrp="1"/>
          </p:cNvSpPr>
          <p:nvPr>
            <p:ph type="subTitle" idx="1"/>
          </p:nvPr>
        </p:nvSpPr>
        <p:spPr>
          <a:xfrm>
            <a:off x="824000" y="2967135"/>
            <a:ext cx="4770300" cy="132456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dirty="0"/>
              <a:t>Викладач - доцент Бондаренко Лідія Григорівна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14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Comfortaa"/>
                <a:ea typeface="Comfortaa"/>
                <a:cs typeface="Comfortaa"/>
                <a:sym typeface="Comfortaa"/>
              </a:rPr>
              <a:t>Шановні здобувачі вищої освіти! </a:t>
            </a:r>
            <a:endParaRPr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284" name="Google Shape;284;p14"/>
          <p:cNvSpPr txBox="1">
            <a:spLocks noGrp="1"/>
          </p:cNvSpPr>
          <p:nvPr>
            <p:ph type="body" idx="1"/>
          </p:nvPr>
        </p:nvSpPr>
        <p:spPr>
          <a:xfrm>
            <a:off x="4170784" y="1250025"/>
            <a:ext cx="4630766" cy="344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000" b="1" dirty="0" smtClean="0">
                <a:latin typeface="Comfortaa"/>
                <a:ea typeface="Comfortaa"/>
                <a:cs typeface="Comfortaa"/>
                <a:sym typeface="Comfortaa"/>
              </a:rPr>
              <a:t>Ви в</a:t>
            </a:r>
            <a:r>
              <a:rPr lang="ru" sz="2000" b="1" dirty="0" smtClean="0">
                <a:latin typeface="Comfortaa"/>
                <a:ea typeface="Comfortaa"/>
                <a:cs typeface="Comfortaa"/>
                <a:sym typeface="Comfortaa"/>
              </a:rPr>
              <a:t>се </a:t>
            </a:r>
            <a:r>
              <a:rPr lang="ru" sz="2000" b="1" dirty="0">
                <a:latin typeface="Comfortaa"/>
                <a:ea typeface="Comfortaa"/>
                <a:cs typeface="Comfortaa"/>
                <a:sym typeface="Comfortaa"/>
              </a:rPr>
              <a:t>ще ходите до бібліотеки, щоб замовити УДК? Не можете підібрати ключові слова для тез, статті чи пошуку інформації в </a:t>
            </a:r>
            <a:r>
              <a:rPr lang="ru" sz="2000" b="1" dirty="0" smtClean="0">
                <a:latin typeface="Comfortaa"/>
                <a:ea typeface="Comfortaa"/>
                <a:cs typeface="Comfortaa"/>
                <a:sym typeface="Comfortaa"/>
              </a:rPr>
              <a:t>Інтернеті</a:t>
            </a:r>
            <a:r>
              <a:rPr lang="ru" sz="2000" b="1" dirty="0">
                <a:latin typeface="Comfortaa"/>
                <a:ea typeface="Comfortaa"/>
                <a:cs typeface="Comfortaa"/>
                <a:sym typeface="Comfortaa"/>
              </a:rPr>
              <a:t>? Поспішайте записатися </a:t>
            </a:r>
            <a:r>
              <a:rPr lang="ru" sz="2000" b="1" dirty="0" smtClean="0">
                <a:latin typeface="Comfortaa"/>
                <a:ea typeface="Comfortaa"/>
                <a:cs typeface="Comfortaa"/>
                <a:sym typeface="Comfortaa"/>
              </a:rPr>
              <a:t>на курс</a:t>
            </a:r>
            <a:r>
              <a:rPr lang="ru" sz="2000" b="1" dirty="0">
                <a:latin typeface="Comfortaa"/>
                <a:ea typeface="Comfortaa"/>
                <a:cs typeface="Comfortaa"/>
                <a:sym typeface="Comfortaa"/>
              </a:rPr>
              <a:t> </a:t>
            </a:r>
            <a:r>
              <a:rPr lang="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fortaa"/>
                <a:ea typeface="Comfortaa"/>
                <a:cs typeface="Comfortaa"/>
                <a:sym typeface="Comfortaa"/>
              </a:rPr>
              <a:t>«Індексування </a:t>
            </a: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fortaa"/>
                <a:ea typeface="Comfortaa"/>
                <a:cs typeface="Comfortaa"/>
                <a:sym typeface="Comfortaa"/>
              </a:rPr>
              <a:t>наукових  праць».</a:t>
            </a:r>
            <a:endParaRPr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dirty="0"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>
              <a:latin typeface="Comfortaa"/>
              <a:ea typeface="Comfortaa"/>
              <a:cs typeface="Comfortaa"/>
              <a:sym typeface="Comfortaa"/>
            </a:endParaRPr>
          </a:p>
        </p:txBody>
      </p:sp>
      <p:pic>
        <p:nvPicPr>
          <p:cNvPr id="3074" name="Picture 2" descr="C:\Users\user\Desktop\УДК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699" y="1447800"/>
            <a:ext cx="2685402" cy="2583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03800" y="401216"/>
            <a:ext cx="7030500" cy="1196659"/>
          </a:xfrm>
        </p:spPr>
        <p:txBody>
          <a:bodyPr/>
          <a:lstStyle/>
          <a:p>
            <a:pPr marL="146050" indent="0"/>
            <a:r>
              <a:rPr lang="ru" sz="1400" dirty="0">
                <a:latin typeface="Comfortaa"/>
                <a:ea typeface="Comfortaa"/>
                <a:cs typeface="Comfortaa"/>
                <a:sym typeface="Comfortaa"/>
              </a:rPr>
              <a:t>Викладач - дипломований бібліотекар - проведе Вас захопливим лабіринтом індексування документів: </a:t>
            </a:r>
            <a:r>
              <a:rPr lang="ru" sz="1400" dirty="0" smtClean="0">
                <a:latin typeface="Comfortaa"/>
                <a:ea typeface="Comfortaa"/>
                <a:cs typeface="Comfortaa"/>
                <a:sym typeface="Comfortaa"/>
              </a:rPr>
              <a:t>Предметна </a:t>
            </a:r>
            <a:r>
              <a:rPr lang="ru" sz="1400" dirty="0">
                <a:latin typeface="Comfortaa"/>
                <a:ea typeface="Comfortaa"/>
                <a:cs typeface="Comfortaa"/>
                <a:sym typeface="Comfortaa"/>
              </a:rPr>
              <a:t>рубрика </a:t>
            </a:r>
            <a:r>
              <a:rPr lang="ru" sz="1400" dirty="0" smtClean="0">
                <a:latin typeface="Comfortaa"/>
                <a:ea typeface="Comfortaa"/>
                <a:cs typeface="Comfortaa"/>
                <a:sym typeface="Comfortaa"/>
              </a:rPr>
              <a:t>-Ключові </a:t>
            </a:r>
            <a:r>
              <a:rPr lang="ru" sz="1400" dirty="0">
                <a:latin typeface="Comfortaa"/>
                <a:ea typeface="Comfortaa"/>
                <a:cs typeface="Comfortaa"/>
                <a:sym typeface="Comfortaa"/>
              </a:rPr>
              <a:t>слова </a:t>
            </a:r>
            <a:r>
              <a:rPr lang="ru" sz="1400" dirty="0" smtClean="0">
                <a:latin typeface="Comfortaa"/>
                <a:ea typeface="Comfortaa"/>
                <a:cs typeface="Comfortaa"/>
                <a:sym typeface="Comfortaa"/>
              </a:rPr>
              <a:t>- Десяткова </a:t>
            </a:r>
            <a:r>
              <a:rPr lang="ru" sz="1400" dirty="0">
                <a:latin typeface="Comfortaa"/>
                <a:ea typeface="Comfortaa"/>
                <a:cs typeface="Comfortaa"/>
                <a:sym typeface="Comfortaa"/>
              </a:rPr>
              <a:t>класифікація </a:t>
            </a:r>
            <a:r>
              <a:rPr lang="ru" sz="1400" dirty="0" smtClean="0">
                <a:latin typeface="Comfortaa"/>
                <a:ea typeface="Comfortaa"/>
                <a:cs typeface="Comfortaa"/>
                <a:sym typeface="Comfortaa"/>
              </a:rPr>
              <a:t>-  УДК </a:t>
            </a:r>
            <a:r>
              <a:rPr lang="ru" sz="1400" dirty="0">
                <a:latin typeface="Comfortaa"/>
                <a:ea typeface="Comfortaa"/>
                <a:cs typeface="Comfortaa"/>
                <a:sym typeface="Comfortaa"/>
              </a:rPr>
              <a:t/>
            </a:r>
            <a:br>
              <a:rPr lang="ru" sz="1400" dirty="0">
                <a:latin typeface="Comfortaa"/>
                <a:ea typeface="Comfortaa"/>
                <a:cs typeface="Comfortaa"/>
                <a:sym typeface="Comfortaa"/>
              </a:rPr>
            </a:br>
            <a:r>
              <a:rPr lang="ru" sz="1400" dirty="0">
                <a:latin typeface="Comfortaa"/>
                <a:ea typeface="Comfortaa"/>
                <a:cs typeface="Comfortaa"/>
                <a:sym typeface="Comfortaa"/>
              </a:rPr>
              <a:t>Міжнародна патентна класифікація.</a:t>
            </a:r>
            <a:r>
              <a:rPr lang="ru-RU" sz="1400" dirty="0"/>
              <a:t/>
            </a:r>
            <a:br>
              <a:rPr lang="ru-RU" sz="1400" dirty="0"/>
            </a:br>
            <a:endParaRPr lang="ru-RU" sz="1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46050" indent="0">
              <a:buNone/>
            </a:pPr>
            <a:endParaRPr lang="ru-RU" dirty="0"/>
          </a:p>
        </p:txBody>
      </p:sp>
      <p:pic>
        <p:nvPicPr>
          <p:cNvPr id="1026" name="Picture 2" descr="C:\Users\user\Desktop\Лабіринт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2489" y="1786812"/>
            <a:ext cx="5570376" cy="2920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2075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03800" y="354563"/>
            <a:ext cx="7030500" cy="1243312"/>
          </a:xfrm>
        </p:spPr>
        <p:txBody>
          <a:bodyPr/>
          <a:lstStyle/>
          <a:p>
            <a:pPr lvl="0">
              <a:spcBef>
                <a:spcPts val="1600"/>
              </a:spcBef>
            </a:pPr>
            <a:r>
              <a:rPr lang="ru-RU" sz="2000" dirty="0">
                <a:latin typeface="Comfortaa"/>
                <a:ea typeface="Comfortaa"/>
                <a:cs typeface="Comfortaa"/>
                <a:sym typeface="Comfortaa"/>
              </a:rPr>
              <a:t>В </a:t>
            </a:r>
            <a:r>
              <a:rPr lang="ru-RU" sz="2000" dirty="0" err="1">
                <a:latin typeface="Comfortaa"/>
                <a:ea typeface="Comfortaa"/>
                <a:cs typeface="Comfortaa"/>
                <a:sym typeface="Comfortaa"/>
              </a:rPr>
              <a:t>інформаційну</a:t>
            </a:r>
            <a:r>
              <a:rPr lang="ru-RU" sz="2000" dirty="0">
                <a:latin typeface="Comfortaa"/>
                <a:ea typeface="Comfortaa"/>
                <a:cs typeface="Comfortaa"/>
                <a:sym typeface="Comfortaa"/>
              </a:rPr>
              <a:t> </a:t>
            </a:r>
            <a:r>
              <a:rPr lang="ru-RU" sz="2000" dirty="0" err="1">
                <a:latin typeface="Comfortaa"/>
                <a:ea typeface="Comfortaa"/>
                <a:cs typeface="Comfortaa"/>
                <a:sym typeface="Comfortaa"/>
              </a:rPr>
              <a:t>епоху</a:t>
            </a:r>
            <a:r>
              <a:rPr lang="ru-RU" sz="2000" dirty="0">
                <a:latin typeface="Comfortaa"/>
                <a:ea typeface="Comfortaa"/>
                <a:cs typeface="Comfortaa"/>
                <a:sym typeface="Comfortaa"/>
              </a:rPr>
              <a:t> </a:t>
            </a:r>
            <a:r>
              <a:rPr lang="ru-RU" sz="2000" dirty="0" err="1">
                <a:latin typeface="Comfortaa"/>
                <a:ea typeface="Comfortaa"/>
                <a:cs typeface="Comfortaa"/>
                <a:sym typeface="Comfortaa"/>
              </a:rPr>
              <a:t>досвід</a:t>
            </a:r>
            <a:r>
              <a:rPr lang="ru-RU" sz="2000" dirty="0">
                <a:latin typeface="Comfortaa"/>
                <a:ea typeface="Comfortaa"/>
                <a:cs typeface="Comfortaa"/>
                <a:sym typeface="Comfortaa"/>
              </a:rPr>
              <a:t> </a:t>
            </a:r>
            <a:r>
              <a:rPr lang="ru-RU" sz="2000" dirty="0" err="1">
                <a:latin typeface="Comfortaa"/>
                <a:ea typeface="Comfortaa"/>
                <a:cs typeface="Comfortaa"/>
                <a:sym typeface="Comfortaa"/>
              </a:rPr>
              <a:t>цієї</a:t>
            </a:r>
            <a:r>
              <a:rPr lang="ru-RU" sz="2000" dirty="0">
                <a:latin typeface="Comfortaa"/>
                <a:ea typeface="Comfortaa"/>
                <a:cs typeface="Comfortaa"/>
                <a:sym typeface="Comfortaa"/>
              </a:rPr>
              <a:t> “</a:t>
            </a:r>
            <a:r>
              <a:rPr lang="ru-RU" sz="2000" dirty="0" err="1">
                <a:latin typeface="Comfortaa"/>
                <a:ea typeface="Comfortaa"/>
                <a:cs typeface="Comfortaa"/>
                <a:sym typeface="Comfortaa"/>
              </a:rPr>
              <a:t>подорожі</a:t>
            </a:r>
            <a:r>
              <a:rPr lang="ru-RU" sz="2000" dirty="0">
                <a:latin typeface="Comfortaa"/>
                <a:ea typeface="Comfortaa"/>
                <a:cs typeface="Comfortaa"/>
                <a:sym typeface="Comfortaa"/>
              </a:rPr>
              <a:t>” Вам 100-відсотково </a:t>
            </a:r>
            <a:r>
              <a:rPr lang="ru-RU" sz="2000" dirty="0" err="1">
                <a:latin typeface="Comfortaa"/>
                <a:ea typeface="Comfortaa"/>
                <a:cs typeface="Comfortaa"/>
                <a:sym typeface="Comfortaa"/>
              </a:rPr>
              <a:t>знадобиться</a:t>
            </a:r>
            <a:r>
              <a:rPr lang="ru-RU" sz="2000" dirty="0" smtClean="0">
                <a:latin typeface="Comfortaa"/>
                <a:ea typeface="Comfortaa"/>
                <a:cs typeface="Comfortaa"/>
                <a:sym typeface="Comfortaa"/>
              </a:rPr>
              <a:t>.</a:t>
            </a:r>
            <a:r>
              <a:rPr lang="ru-RU" sz="2000" dirty="0">
                <a:latin typeface="Comfortaa"/>
                <a:ea typeface="Comfortaa"/>
                <a:cs typeface="Comfortaa"/>
                <a:sym typeface="Comfortaa"/>
              </a:rPr>
              <a:t/>
            </a:r>
            <a:br>
              <a:rPr lang="ru-RU" sz="2000" dirty="0">
                <a:latin typeface="Comfortaa"/>
                <a:ea typeface="Comfortaa"/>
                <a:cs typeface="Comfortaa"/>
                <a:sym typeface="Comfortaa"/>
              </a:rPr>
            </a:br>
            <a:r>
              <a:rPr lang="ru-RU" sz="2000" dirty="0" err="1" smtClean="0">
                <a:latin typeface="Comfortaa"/>
                <a:ea typeface="Comfortaa"/>
                <a:cs typeface="Comfortaa"/>
                <a:sym typeface="Comfortaa"/>
              </a:rPr>
              <a:t>Чекаю</a:t>
            </a:r>
            <a:r>
              <a:rPr lang="ru-RU" sz="2000" dirty="0" smtClean="0">
                <a:latin typeface="Comfortaa"/>
                <a:ea typeface="Comfortaa"/>
                <a:cs typeface="Comfortaa"/>
                <a:sym typeface="Comfortaa"/>
              </a:rPr>
              <a:t> ВАС на </a:t>
            </a:r>
            <a:r>
              <a:rPr lang="ru-RU" sz="2000" dirty="0" err="1" smtClean="0">
                <a:latin typeface="Comfortaa"/>
                <a:ea typeface="Comfortaa"/>
                <a:cs typeface="Comfortaa"/>
                <a:sym typeface="Comfortaa"/>
              </a:rPr>
              <a:t>курсі</a:t>
            </a:r>
            <a:r>
              <a:rPr lang="ru-RU" sz="2000" dirty="0" smtClean="0">
                <a:latin typeface="Comfortaa"/>
                <a:ea typeface="Comfortaa"/>
                <a:cs typeface="Comfortaa"/>
                <a:sym typeface="Comfortaa"/>
              </a:rPr>
              <a:t>. </a:t>
            </a:r>
            <a:br>
              <a:rPr lang="ru-RU" sz="2000" dirty="0" smtClean="0">
                <a:latin typeface="Comfortaa"/>
                <a:ea typeface="Comfortaa"/>
                <a:cs typeface="Comfortaa"/>
                <a:sym typeface="Comfortaa"/>
              </a:rPr>
            </a:br>
            <a:r>
              <a:rPr lang="ru-RU" sz="2000" dirty="0">
                <a:latin typeface="Comfortaa"/>
                <a:ea typeface="Comfortaa"/>
                <a:cs typeface="Comfortaa"/>
                <a:sym typeface="Comfortaa"/>
              </a:rPr>
              <a:t/>
            </a:r>
            <a:br>
              <a:rPr lang="ru-RU" sz="2000" dirty="0">
                <a:latin typeface="Comfortaa"/>
                <a:ea typeface="Comfortaa"/>
                <a:cs typeface="Comfortaa"/>
                <a:sym typeface="Comfortaa"/>
              </a:rPr>
            </a:br>
            <a:r>
              <a:rPr lang="ru-RU" sz="2000" dirty="0" err="1">
                <a:latin typeface="Comfortaa"/>
                <a:ea typeface="Comfortaa"/>
                <a:cs typeface="Comfortaa"/>
                <a:sym typeface="Comfortaa"/>
              </a:rPr>
              <a:t>Його</a:t>
            </a:r>
            <a:r>
              <a:rPr lang="ru-RU" sz="2000" dirty="0">
                <a:latin typeface="Comfortaa"/>
                <a:ea typeface="Comfortaa"/>
                <a:cs typeface="Comfortaa"/>
                <a:sym typeface="Comfortaa"/>
              </a:rPr>
              <a:t> </a:t>
            </a:r>
            <a:r>
              <a:rPr lang="ru-RU" sz="2000" dirty="0" err="1">
                <a:latin typeface="Comfortaa"/>
                <a:ea typeface="Comfortaa"/>
                <a:cs typeface="Comfortaa"/>
                <a:sym typeface="Comfortaa"/>
              </a:rPr>
              <a:t>девіз</a:t>
            </a:r>
            <a:r>
              <a:rPr lang="ru-RU" sz="2000" dirty="0">
                <a:latin typeface="Comfortaa"/>
                <a:ea typeface="Comfortaa"/>
                <a:cs typeface="Comfortaa"/>
                <a:sym typeface="Comfortaa"/>
              </a:rPr>
              <a:t>: “</a:t>
            </a:r>
            <a:r>
              <a:rPr lang="ru-RU" sz="2000" dirty="0" err="1">
                <a:latin typeface="Comfortaa"/>
                <a:ea typeface="Comfortaa"/>
                <a:cs typeface="Comfortaa"/>
                <a:sym typeface="Comfortaa"/>
              </a:rPr>
              <a:t>Мінімум</a:t>
            </a:r>
            <a:r>
              <a:rPr lang="ru-RU" sz="2000" dirty="0">
                <a:latin typeface="Comfortaa"/>
                <a:ea typeface="Comfortaa"/>
                <a:cs typeface="Comfortaa"/>
                <a:sym typeface="Comfortaa"/>
              </a:rPr>
              <a:t> </a:t>
            </a:r>
            <a:r>
              <a:rPr lang="ru-RU" sz="2000" dirty="0" err="1">
                <a:latin typeface="Comfortaa"/>
                <a:ea typeface="Comfortaa"/>
                <a:cs typeface="Comfortaa"/>
                <a:sym typeface="Comfortaa"/>
              </a:rPr>
              <a:t>теорії</a:t>
            </a:r>
            <a:r>
              <a:rPr lang="ru-RU" sz="2000" dirty="0">
                <a:latin typeface="Comfortaa"/>
                <a:ea typeface="Comfortaa"/>
                <a:cs typeface="Comfortaa"/>
                <a:sym typeface="Comfortaa"/>
              </a:rPr>
              <a:t> - максимум практики”!</a:t>
            </a:r>
            <a:r>
              <a:rPr lang="ru-RU" dirty="0">
                <a:latin typeface="Comfortaa"/>
                <a:ea typeface="Comfortaa"/>
                <a:cs typeface="Comfortaa"/>
                <a:sym typeface="Comfortaa"/>
              </a:rPr>
              <a:t/>
            </a:r>
            <a:br>
              <a:rPr lang="ru-RU" dirty="0">
                <a:latin typeface="Comfortaa"/>
                <a:ea typeface="Comfortaa"/>
                <a:cs typeface="Comfortaa"/>
                <a:sym typeface="Comfortaa"/>
              </a:rPr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85139" y="1924736"/>
            <a:ext cx="7030500" cy="25416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2052" name="Picture 4" descr="C:\Users\user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7359" y="2476468"/>
            <a:ext cx="2762250" cy="1657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2129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mentum">
  <a:themeElements>
    <a:clrScheme name="Momentum">
      <a:dk1>
        <a:srgbClr val="C0791B"/>
      </a:dk1>
      <a:lt1>
        <a:srgbClr val="FFFFFF"/>
      </a:lt1>
      <a:dk2>
        <a:srgbClr val="424242"/>
      </a:dk2>
      <a:lt2>
        <a:srgbClr val="8DD8D3"/>
      </a:lt2>
      <a:accent1>
        <a:srgbClr val="0B6374"/>
      </a:accent1>
      <a:accent2>
        <a:srgbClr val="FD5B58"/>
      </a:accent2>
      <a:accent3>
        <a:srgbClr val="599191"/>
      </a:accent3>
      <a:accent4>
        <a:srgbClr val="D7E6A3"/>
      </a:accent4>
      <a:accent5>
        <a:srgbClr val="27278B"/>
      </a:accent5>
      <a:accent6>
        <a:srgbClr val="D558AB"/>
      </a:accent6>
      <a:hlink>
        <a:srgbClr val="27278B"/>
      </a:hlink>
      <a:folHlink>
        <a:srgbClr val="2727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83</Words>
  <Application>Microsoft Office PowerPoint</Application>
  <PresentationFormat>Экран (16:9)</PresentationFormat>
  <Paragraphs>7</Paragraphs>
  <Slides>4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Comfortaa</vt:lpstr>
      <vt:lpstr>Nunito</vt:lpstr>
      <vt:lpstr>Maven Pro</vt:lpstr>
      <vt:lpstr>Momentum</vt:lpstr>
      <vt:lpstr>Індексування наукових праць</vt:lpstr>
      <vt:lpstr>Шановні здобувачі вищої освіти! </vt:lpstr>
      <vt:lpstr>Викладач - дипломований бібліотекар - проведе Вас захопливим лабіринтом індексування документів: Предметна рубрика -Ключові слова - Десяткова класифікація -  УДК  Міжнародна патентна класифікація. </vt:lpstr>
      <vt:lpstr>В інформаційну епоху досвід цієї “подорожі” Вам 100-відсотково знадобиться. Чекаю ВАС на курсі.   Його девіз: “Мінімум теорії - максимум практики”!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Індексування наукових праць</dc:title>
  <cp:lastModifiedBy>user</cp:lastModifiedBy>
  <cp:revision>7</cp:revision>
  <dcterms:modified xsi:type="dcterms:W3CDTF">2020-05-19T15:27:32Z</dcterms:modified>
</cp:coreProperties>
</file>